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5C174-62B1-4F5B-BC38-770B44BF818E}" v="2" dt="2019-05-13T06:42:17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Tite" userId="93524096-8c9c-4a8b-aa30-9dcae279919f" providerId="ADAL" clId="{6805C174-62B1-4F5B-BC38-770B44BF818E}"/>
    <pc:docChg chg="custSel mod modSld">
      <pc:chgData name="Andrew Tite" userId="93524096-8c9c-4a8b-aa30-9dcae279919f" providerId="ADAL" clId="{6805C174-62B1-4F5B-BC38-770B44BF818E}" dt="2019-05-13T06:42:52.085" v="13" actId="26606"/>
      <pc:docMkLst>
        <pc:docMk/>
      </pc:docMkLst>
      <pc:sldChg chg="addSp modSp mod setBg">
        <pc:chgData name="Andrew Tite" userId="93524096-8c9c-4a8b-aa30-9dcae279919f" providerId="ADAL" clId="{6805C174-62B1-4F5B-BC38-770B44BF818E}" dt="2019-05-13T06:41:38.893" v="2" actId="26606"/>
        <pc:sldMkLst>
          <pc:docMk/>
          <pc:sldMk cId="2181752981" sldId="256"/>
        </pc:sldMkLst>
        <pc:spChg chg="mod">
          <ac:chgData name="Andrew Tite" userId="93524096-8c9c-4a8b-aa30-9dcae279919f" providerId="ADAL" clId="{6805C174-62B1-4F5B-BC38-770B44BF818E}" dt="2019-05-13T06:41:38.893" v="2" actId="26606"/>
          <ac:spMkLst>
            <pc:docMk/>
            <pc:sldMk cId="2181752981" sldId="256"/>
            <ac:spMk id="2" creationId="{A782F5D5-AD93-41C5-B7BA-A1A31EB00DE0}"/>
          </ac:spMkLst>
        </pc:spChg>
        <pc:spChg chg="mod">
          <ac:chgData name="Andrew Tite" userId="93524096-8c9c-4a8b-aa30-9dcae279919f" providerId="ADAL" clId="{6805C174-62B1-4F5B-BC38-770B44BF818E}" dt="2019-05-13T06:41:38.893" v="2" actId="26606"/>
          <ac:spMkLst>
            <pc:docMk/>
            <pc:sldMk cId="2181752981" sldId="256"/>
            <ac:spMk id="3" creationId="{DA6C67DA-43AE-465B-9760-8F404D62DDF6}"/>
          </ac:spMkLst>
        </pc:spChg>
        <pc:spChg chg="add">
          <ac:chgData name="Andrew Tite" userId="93524096-8c9c-4a8b-aa30-9dcae279919f" providerId="ADAL" clId="{6805C174-62B1-4F5B-BC38-770B44BF818E}" dt="2019-05-13T06:41:38.893" v="2" actId="26606"/>
          <ac:spMkLst>
            <pc:docMk/>
            <pc:sldMk cId="2181752981" sldId="256"/>
            <ac:spMk id="8" creationId="{23962611-DFD5-4092-AAFD-559E3DFCE2C9}"/>
          </ac:spMkLst>
        </pc:spChg>
        <pc:picChg chg="add">
          <ac:chgData name="Andrew Tite" userId="93524096-8c9c-4a8b-aa30-9dcae279919f" providerId="ADAL" clId="{6805C174-62B1-4F5B-BC38-770B44BF818E}" dt="2019-05-13T06:41:38.893" v="2" actId="26606"/>
          <ac:picMkLst>
            <pc:docMk/>
            <pc:sldMk cId="2181752981" sldId="256"/>
            <ac:picMk id="10" creationId="{2270F1FA-0425-408F-9861-80BF5AFB276D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05.466" v="3" actId="26606"/>
        <pc:sldMkLst>
          <pc:docMk/>
          <pc:sldMk cId="1941483921" sldId="258"/>
        </pc:sldMkLst>
        <pc:spChg chg="mod">
          <ac:chgData name="Andrew Tite" userId="93524096-8c9c-4a8b-aa30-9dcae279919f" providerId="ADAL" clId="{6805C174-62B1-4F5B-BC38-770B44BF818E}" dt="2019-05-13T06:42:05.466" v="3" actId="26606"/>
          <ac:spMkLst>
            <pc:docMk/>
            <pc:sldMk cId="1941483921" sldId="258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05.466" v="3" actId="26606"/>
          <ac:spMkLst>
            <pc:docMk/>
            <pc:sldMk cId="1941483921" sldId="258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05.466" v="3" actId="26606"/>
          <ac:spMkLst>
            <pc:docMk/>
            <pc:sldMk cId="1941483921" sldId="258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05.466" v="3" actId="26606"/>
          <ac:spMkLst>
            <pc:docMk/>
            <pc:sldMk cId="1941483921" sldId="258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05.466" v="3" actId="26606"/>
          <ac:picMkLst>
            <pc:docMk/>
            <pc:sldMk cId="1941483921" sldId="258"/>
            <ac:picMk id="12" creationId="{2897127E-6CEF-446C-BE87-93B7C46E49D1}"/>
          </ac:picMkLst>
        </pc:picChg>
      </pc:sldChg>
      <pc:sldChg chg="addSp modSp mod setBg setClrOvrMap">
        <pc:chgData name="Andrew Tite" userId="93524096-8c9c-4a8b-aa30-9dcae279919f" providerId="ADAL" clId="{6805C174-62B1-4F5B-BC38-770B44BF818E}" dt="2019-05-13T06:42:28.506" v="5" actId="26606"/>
        <pc:sldMkLst>
          <pc:docMk/>
          <pc:sldMk cId="3787607898" sldId="259"/>
        </pc:sldMkLst>
        <pc:spChg chg="mod">
          <ac:chgData name="Andrew Tite" userId="93524096-8c9c-4a8b-aa30-9dcae279919f" providerId="ADAL" clId="{6805C174-62B1-4F5B-BC38-770B44BF818E}" dt="2019-05-13T06:42:28.506" v="5" actId="26606"/>
          <ac:spMkLst>
            <pc:docMk/>
            <pc:sldMk cId="3787607898" sldId="259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28.506" v="5" actId="26606"/>
          <ac:spMkLst>
            <pc:docMk/>
            <pc:sldMk cId="3787607898" sldId="259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28.506" v="5" actId="26606"/>
          <ac:spMkLst>
            <pc:docMk/>
            <pc:sldMk cId="3787607898" sldId="259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28.506" v="5" actId="26606"/>
          <ac:spMkLst>
            <pc:docMk/>
            <pc:sldMk cId="3787607898" sldId="259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28.506" v="5" actId="26606"/>
          <ac:picMkLst>
            <pc:docMk/>
            <pc:sldMk cId="3787607898" sldId="259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31.367" v="6" actId="26606"/>
        <pc:sldMkLst>
          <pc:docMk/>
          <pc:sldMk cId="3627487894" sldId="260"/>
        </pc:sldMkLst>
        <pc:spChg chg="mod">
          <ac:chgData name="Andrew Tite" userId="93524096-8c9c-4a8b-aa30-9dcae279919f" providerId="ADAL" clId="{6805C174-62B1-4F5B-BC38-770B44BF818E}" dt="2019-05-13T06:42:31.367" v="6" actId="26606"/>
          <ac:spMkLst>
            <pc:docMk/>
            <pc:sldMk cId="3627487894" sldId="260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31.367" v="6" actId="26606"/>
          <ac:spMkLst>
            <pc:docMk/>
            <pc:sldMk cId="3627487894" sldId="260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31.367" v="6" actId="26606"/>
          <ac:spMkLst>
            <pc:docMk/>
            <pc:sldMk cId="3627487894" sldId="260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31.367" v="6" actId="26606"/>
          <ac:spMkLst>
            <pc:docMk/>
            <pc:sldMk cId="3627487894" sldId="260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31.367" v="6" actId="26606"/>
          <ac:picMkLst>
            <pc:docMk/>
            <pc:sldMk cId="3627487894" sldId="260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34.978" v="7" actId="26606"/>
        <pc:sldMkLst>
          <pc:docMk/>
          <pc:sldMk cId="2434465979" sldId="261"/>
        </pc:sldMkLst>
        <pc:spChg chg="mod">
          <ac:chgData name="Andrew Tite" userId="93524096-8c9c-4a8b-aa30-9dcae279919f" providerId="ADAL" clId="{6805C174-62B1-4F5B-BC38-770B44BF818E}" dt="2019-05-13T06:42:34.978" v="7" actId="26606"/>
          <ac:spMkLst>
            <pc:docMk/>
            <pc:sldMk cId="2434465979" sldId="261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34.978" v="7" actId="26606"/>
          <ac:spMkLst>
            <pc:docMk/>
            <pc:sldMk cId="2434465979" sldId="261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34.978" v="7" actId="26606"/>
          <ac:spMkLst>
            <pc:docMk/>
            <pc:sldMk cId="2434465979" sldId="261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34.978" v="7" actId="26606"/>
          <ac:spMkLst>
            <pc:docMk/>
            <pc:sldMk cId="2434465979" sldId="261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34.978" v="7" actId="26606"/>
          <ac:picMkLst>
            <pc:docMk/>
            <pc:sldMk cId="2434465979" sldId="261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40.856" v="8" actId="26606"/>
        <pc:sldMkLst>
          <pc:docMk/>
          <pc:sldMk cId="2633046239" sldId="263"/>
        </pc:sldMkLst>
        <pc:spChg chg="mod">
          <ac:chgData name="Andrew Tite" userId="93524096-8c9c-4a8b-aa30-9dcae279919f" providerId="ADAL" clId="{6805C174-62B1-4F5B-BC38-770B44BF818E}" dt="2019-05-13T06:42:40.856" v="8" actId="26606"/>
          <ac:spMkLst>
            <pc:docMk/>
            <pc:sldMk cId="2633046239" sldId="263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40.856" v="8" actId="26606"/>
          <ac:spMkLst>
            <pc:docMk/>
            <pc:sldMk cId="2633046239" sldId="263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40.856" v="8" actId="26606"/>
          <ac:spMkLst>
            <pc:docMk/>
            <pc:sldMk cId="2633046239" sldId="263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40.856" v="8" actId="26606"/>
          <ac:spMkLst>
            <pc:docMk/>
            <pc:sldMk cId="2633046239" sldId="263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40.856" v="8" actId="26606"/>
          <ac:picMkLst>
            <pc:docMk/>
            <pc:sldMk cId="2633046239" sldId="263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43.342" v="9" actId="26606"/>
        <pc:sldMkLst>
          <pc:docMk/>
          <pc:sldMk cId="1937296062" sldId="264"/>
        </pc:sldMkLst>
        <pc:spChg chg="mod">
          <ac:chgData name="Andrew Tite" userId="93524096-8c9c-4a8b-aa30-9dcae279919f" providerId="ADAL" clId="{6805C174-62B1-4F5B-BC38-770B44BF818E}" dt="2019-05-13T06:42:43.342" v="9" actId="26606"/>
          <ac:spMkLst>
            <pc:docMk/>
            <pc:sldMk cId="1937296062" sldId="264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43.342" v="9" actId="26606"/>
          <ac:spMkLst>
            <pc:docMk/>
            <pc:sldMk cId="1937296062" sldId="264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43.342" v="9" actId="26606"/>
          <ac:spMkLst>
            <pc:docMk/>
            <pc:sldMk cId="1937296062" sldId="264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43.342" v="9" actId="26606"/>
          <ac:spMkLst>
            <pc:docMk/>
            <pc:sldMk cId="1937296062" sldId="264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43.342" v="9" actId="26606"/>
          <ac:picMkLst>
            <pc:docMk/>
            <pc:sldMk cId="1937296062" sldId="264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45.728" v="10" actId="26606"/>
        <pc:sldMkLst>
          <pc:docMk/>
          <pc:sldMk cId="2539873672" sldId="265"/>
        </pc:sldMkLst>
        <pc:spChg chg="mod">
          <ac:chgData name="Andrew Tite" userId="93524096-8c9c-4a8b-aa30-9dcae279919f" providerId="ADAL" clId="{6805C174-62B1-4F5B-BC38-770B44BF818E}" dt="2019-05-13T06:42:45.728" v="10" actId="26606"/>
          <ac:spMkLst>
            <pc:docMk/>
            <pc:sldMk cId="2539873672" sldId="265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45.728" v="10" actId="26606"/>
          <ac:spMkLst>
            <pc:docMk/>
            <pc:sldMk cId="2539873672" sldId="265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45.728" v="10" actId="26606"/>
          <ac:spMkLst>
            <pc:docMk/>
            <pc:sldMk cId="2539873672" sldId="265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45.728" v="10" actId="26606"/>
          <ac:spMkLst>
            <pc:docMk/>
            <pc:sldMk cId="2539873672" sldId="265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45.728" v="10" actId="26606"/>
          <ac:picMkLst>
            <pc:docMk/>
            <pc:sldMk cId="2539873672" sldId="265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47.919" v="11" actId="26606"/>
        <pc:sldMkLst>
          <pc:docMk/>
          <pc:sldMk cId="2928872429" sldId="266"/>
        </pc:sldMkLst>
        <pc:spChg chg="mod">
          <ac:chgData name="Andrew Tite" userId="93524096-8c9c-4a8b-aa30-9dcae279919f" providerId="ADAL" clId="{6805C174-62B1-4F5B-BC38-770B44BF818E}" dt="2019-05-13T06:42:47.919" v="11" actId="26606"/>
          <ac:spMkLst>
            <pc:docMk/>
            <pc:sldMk cId="2928872429" sldId="266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47.919" v="11" actId="26606"/>
          <ac:spMkLst>
            <pc:docMk/>
            <pc:sldMk cId="2928872429" sldId="266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47.919" v="11" actId="26606"/>
          <ac:spMkLst>
            <pc:docMk/>
            <pc:sldMk cId="2928872429" sldId="266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47.919" v="11" actId="26606"/>
          <ac:spMkLst>
            <pc:docMk/>
            <pc:sldMk cId="2928872429" sldId="266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47.919" v="11" actId="26606"/>
          <ac:picMkLst>
            <pc:docMk/>
            <pc:sldMk cId="2928872429" sldId="266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49.945" v="12" actId="26606"/>
        <pc:sldMkLst>
          <pc:docMk/>
          <pc:sldMk cId="2276707116" sldId="267"/>
        </pc:sldMkLst>
        <pc:spChg chg="mod">
          <ac:chgData name="Andrew Tite" userId="93524096-8c9c-4a8b-aa30-9dcae279919f" providerId="ADAL" clId="{6805C174-62B1-4F5B-BC38-770B44BF818E}" dt="2019-05-13T06:42:49.945" v="12" actId="26606"/>
          <ac:spMkLst>
            <pc:docMk/>
            <pc:sldMk cId="2276707116" sldId="267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49.945" v="12" actId="26606"/>
          <ac:spMkLst>
            <pc:docMk/>
            <pc:sldMk cId="2276707116" sldId="267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49.945" v="12" actId="26606"/>
          <ac:spMkLst>
            <pc:docMk/>
            <pc:sldMk cId="2276707116" sldId="267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49.945" v="12" actId="26606"/>
          <ac:spMkLst>
            <pc:docMk/>
            <pc:sldMk cId="2276707116" sldId="267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49.945" v="12" actId="26606"/>
          <ac:picMkLst>
            <pc:docMk/>
            <pc:sldMk cId="2276707116" sldId="267"/>
            <ac:picMk id="12" creationId="{2897127E-6CEF-446C-BE87-93B7C46E49D1}"/>
          </ac:picMkLst>
        </pc:picChg>
      </pc:sldChg>
      <pc:sldChg chg="addSp modSp mod setBg">
        <pc:chgData name="Andrew Tite" userId="93524096-8c9c-4a8b-aa30-9dcae279919f" providerId="ADAL" clId="{6805C174-62B1-4F5B-BC38-770B44BF818E}" dt="2019-05-13T06:42:52.085" v="13" actId="26606"/>
        <pc:sldMkLst>
          <pc:docMk/>
          <pc:sldMk cId="2875008219" sldId="268"/>
        </pc:sldMkLst>
        <pc:spChg chg="mod">
          <ac:chgData name="Andrew Tite" userId="93524096-8c9c-4a8b-aa30-9dcae279919f" providerId="ADAL" clId="{6805C174-62B1-4F5B-BC38-770B44BF818E}" dt="2019-05-13T06:42:52.085" v="13" actId="26606"/>
          <ac:spMkLst>
            <pc:docMk/>
            <pc:sldMk cId="2875008219" sldId="268"/>
            <ac:spMk id="2" creationId="{7AD1EDDA-791C-4A73-9AA8-CFA2C3FEA6DC}"/>
          </ac:spMkLst>
        </pc:spChg>
        <pc:spChg chg="mod">
          <ac:chgData name="Andrew Tite" userId="93524096-8c9c-4a8b-aa30-9dcae279919f" providerId="ADAL" clId="{6805C174-62B1-4F5B-BC38-770B44BF818E}" dt="2019-05-13T06:42:52.085" v="13" actId="26606"/>
          <ac:spMkLst>
            <pc:docMk/>
            <pc:sldMk cId="2875008219" sldId="268"/>
            <ac:spMk id="3" creationId="{AB7897F5-D5A4-4D97-8960-997C35A3B53A}"/>
          </ac:spMkLst>
        </pc:spChg>
        <pc:spChg chg="add">
          <ac:chgData name="Andrew Tite" userId="93524096-8c9c-4a8b-aa30-9dcae279919f" providerId="ADAL" clId="{6805C174-62B1-4F5B-BC38-770B44BF818E}" dt="2019-05-13T06:42:52.085" v="13" actId="26606"/>
          <ac:spMkLst>
            <pc:docMk/>
            <pc:sldMk cId="2875008219" sldId="268"/>
            <ac:spMk id="8" creationId="{3B854194-185D-494D-905C-7C7CB2E30F6E}"/>
          </ac:spMkLst>
        </pc:spChg>
        <pc:spChg chg="add">
          <ac:chgData name="Andrew Tite" userId="93524096-8c9c-4a8b-aa30-9dcae279919f" providerId="ADAL" clId="{6805C174-62B1-4F5B-BC38-770B44BF818E}" dt="2019-05-13T06:42:52.085" v="13" actId="26606"/>
          <ac:spMkLst>
            <pc:docMk/>
            <pc:sldMk cId="2875008219" sldId="268"/>
            <ac:spMk id="10" creationId="{B4F5FA0D-0104-4987-8241-EFF7C85B88DE}"/>
          </ac:spMkLst>
        </pc:spChg>
        <pc:picChg chg="add">
          <ac:chgData name="Andrew Tite" userId="93524096-8c9c-4a8b-aa30-9dcae279919f" providerId="ADAL" clId="{6805C174-62B1-4F5B-BC38-770B44BF818E}" dt="2019-05-13T06:42:52.085" v="13" actId="26606"/>
          <ac:picMkLst>
            <pc:docMk/>
            <pc:sldMk cId="2875008219" sldId="268"/>
            <ac:picMk id="12" creationId="{2897127E-6CEF-446C-BE87-93B7C46E49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F2D7-AAF1-49E1-8C34-66DC197F2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B9D19-A4E0-4FAE-98B1-975C3EC80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47D4D-14E8-4673-87AC-5FA7E91B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68F0-E7BE-4521-BF72-CF2715DA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B32FC-E9B6-4C91-8108-90AAC38C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F98B-8665-41A5-A45D-C7ECEC25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18829-479F-4E5A-A992-07BC7B826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614E6-E0FC-42A0-8402-BB0D2905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4586-A6D5-4B1F-864A-E468EEAF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812FB-22C9-4DF8-96D3-B7DE619B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9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C1384-0765-4DF4-998F-7DD81BD91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444DB-880E-4C5E-8187-8AAE89E34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D719-E29D-46D7-920E-9BABF21F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6D218-D30A-45A3-84CA-1A27BAC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296E-2F5F-4868-B175-32628540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3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C0D8-6D78-4668-A517-43A8A582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628E-9760-46A4-809B-2D9169B5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352E2-6534-4453-AFD9-B04318D0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B5D1E-1363-4D7E-A322-749CDDB9A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D13B-751A-457E-BEDF-0970F7BE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5541-331B-42EA-A346-95A4E828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1906-34CC-42AA-9382-F343AB0E5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7E3D-49B6-47F4-880E-9A296FB0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C3A60-DEF8-4FE0-87F7-946D17EE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9A25-8A0B-40E7-8069-809F0234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0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B039-F30A-48A3-846B-0A84625D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84C3-DF23-4AB1-81E6-534658D1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14F8-0238-4F9B-9BC9-2CC70BA0C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AD697-7992-4F74-8F80-37F06EA6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E1845-F789-4138-BDA8-63AE1A1F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85626-1460-4831-B981-E82CF4CD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2E9B-CC72-45AA-A7E8-C1C1F3B9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50CA5-4CEE-4990-BED4-7ADDC1C40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F8C4C-90CD-4403-957C-6E4CE0D6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6F306-1450-4E66-9DB8-53709C20A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050D3-B376-4957-94B2-2CD2D41D2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F1B80-C240-401A-A808-F891FDBE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0C0F7-4565-48AA-9D4D-30457650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85E8E-9941-455C-B66D-9ADC6BFF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1A9D-8AAC-4BCF-998F-7DFEFC8B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A7F4-3D3B-408A-A5FB-CDB8F5D4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31D25-3DAA-4E25-84EF-E08FD509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39137-687D-4E7A-B3FF-0631C91E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6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CC7C7-D945-46C9-BC2D-5C363B28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3EA8F-B4D9-47E0-8ECA-6D701C31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5BEA9-35AE-4B3E-A6FB-5362CBD1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6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3ADB-585C-4671-AC18-D81BD24A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3D139-821B-465B-90F5-09D4C1DC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68223-3C2E-4819-A87A-ABD4DB96A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FC46-98AE-441F-8B46-AE575E6C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E3157-7856-4D9B-AF3B-779E5698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EE046-5C6F-448D-AB3E-30809B85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6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034A-E473-4B41-ACD2-3100A9D5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7327A3-4BDD-40D6-B1D7-8D39FB4A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87DA6-7747-4838-A615-692245521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B730C-F169-45DD-B3A0-5B7F5EC5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B6F04-0B04-420E-89F0-AA8598E2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E6FBB-5685-41CA-B4D5-8A05BF94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3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57A9B-E459-4F57-A805-A5884545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45E3F-A784-4E61-BE6D-9A533AE65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F7FF0-31B0-4335-8FB8-16057F4E9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D106-9A3B-4934-BAB0-68FB45250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F80AA-EE40-4FD5-8A32-3D381160C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82F5D5-AD93-41C5-B7BA-A1A31EB00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 Christmas Carol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C67DA-43AE-465B-9760-8F404D62D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Charles Dickens</a:t>
            </a:r>
          </a:p>
        </p:txBody>
      </p:sp>
    </p:spTree>
    <p:extLst>
      <p:ext uri="{BB962C8B-B14F-4D97-AF65-F5344CB8AC3E}">
        <p14:creationId xmlns:p14="http://schemas.microsoft.com/office/powerpoint/2010/main" val="218175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“The Phantom slowly, gravely, silently approached.”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Ghost of Christmas Yet to Come - Stave 4</a:t>
            </a:r>
          </a:p>
        </p:txBody>
      </p:sp>
    </p:spTree>
    <p:extLst>
      <p:ext uri="{BB962C8B-B14F-4D97-AF65-F5344CB8AC3E}">
        <p14:creationId xmlns:p14="http://schemas.microsoft.com/office/powerpoint/2010/main" val="292887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“I am not the man I was... Oh, tell me I may sponge away the writing on this stone!”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Scrooge (wants to change) - Stave 4</a:t>
            </a:r>
          </a:p>
        </p:txBody>
      </p:sp>
    </p:spTree>
    <p:extLst>
      <p:ext uri="{BB962C8B-B14F-4D97-AF65-F5344CB8AC3E}">
        <p14:creationId xmlns:p14="http://schemas.microsoft.com/office/powerpoint/2010/main" val="227670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“Scrooge was better than his word.  He did it all, and infinitely more; and to Tiny Tim, who did </a:t>
            </a:r>
            <a:r>
              <a:rPr lang="en-GB" sz="2400" i="1">
                <a:solidFill>
                  <a:srgbClr val="000000"/>
                </a:solidFill>
              </a:rPr>
              <a:t>not</a:t>
            </a:r>
            <a:r>
              <a:rPr lang="en-GB" sz="2400">
                <a:solidFill>
                  <a:srgbClr val="000000"/>
                </a:solidFill>
              </a:rPr>
              <a:t> die, he was a second father.”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Scrooge (changed man) - Stave 5</a:t>
            </a:r>
          </a:p>
        </p:txBody>
      </p:sp>
    </p:spTree>
    <p:extLst>
      <p:ext uri="{BB962C8B-B14F-4D97-AF65-F5344CB8AC3E}">
        <p14:creationId xmlns:p14="http://schemas.microsoft.com/office/powerpoint/2010/main" val="287500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4293-FAEC-45E6-B198-DB487F669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criteria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95A745-4249-4789-AAAE-51A61E819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233" y="1825625"/>
            <a:ext cx="76555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“Oh! but he was a tight-fisted hand at the grindstone, Scrooge! a squeezing, wrenching, grasping, scraping, clutching, covetous old sinner!”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On Scrooge - Stave 1</a:t>
            </a:r>
          </a:p>
        </p:txBody>
      </p:sp>
    </p:spTree>
    <p:extLst>
      <p:ext uri="{BB962C8B-B14F-4D97-AF65-F5344CB8AC3E}">
        <p14:creationId xmlns:p14="http://schemas.microsoft.com/office/powerpoint/2010/main" val="194148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“If they would rather die.. They had better do it, and decrease the surplus population.”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Scrooge - Stave 1</a:t>
            </a:r>
          </a:p>
        </p:txBody>
      </p:sp>
    </p:spTree>
    <p:extLst>
      <p:ext uri="{BB962C8B-B14F-4D97-AF65-F5344CB8AC3E}">
        <p14:creationId xmlns:p14="http://schemas.microsoft.com/office/powerpoint/2010/main" val="378760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“Mankind was my business.  The common welfare was my business; charity, mercy, forbearance, and benevolence were, all, my business.”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Marley (Dickens’ perspective) - Stave 1</a:t>
            </a:r>
          </a:p>
        </p:txBody>
      </p:sp>
    </p:spTree>
    <p:extLst>
      <p:ext uri="{BB962C8B-B14F-4D97-AF65-F5344CB8AC3E}">
        <p14:creationId xmlns:p14="http://schemas.microsoft.com/office/powerpoint/2010/main" val="362748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“Another idol has displaced me… Our contract is an old one.  It was made when we were both poor, and content to be so… You </a:t>
            </a:r>
            <a:r>
              <a:rPr lang="en-GB" sz="2400" i="1">
                <a:solidFill>
                  <a:srgbClr val="000000"/>
                </a:solidFill>
              </a:rPr>
              <a:t>are</a:t>
            </a:r>
            <a:r>
              <a:rPr lang="en-GB" sz="2400">
                <a:solidFill>
                  <a:srgbClr val="000000"/>
                </a:solidFill>
              </a:rPr>
              <a:t> changed.”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Belle (ending the relationship) - Stave 2</a:t>
            </a:r>
          </a:p>
        </p:txBody>
      </p:sp>
    </p:spTree>
    <p:extLst>
      <p:ext uri="{BB962C8B-B14F-4D97-AF65-F5344CB8AC3E}">
        <p14:creationId xmlns:p14="http://schemas.microsoft.com/office/powerpoint/2010/main" val="243446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“Alas for Tiny Tim, he bore a little crutch, and had his limbs supported by an iron frame.”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On Tiny Tim (helpless poor) - Stave 3</a:t>
            </a:r>
          </a:p>
        </p:txBody>
      </p:sp>
    </p:spTree>
    <p:extLst>
      <p:ext uri="{BB962C8B-B14F-4D97-AF65-F5344CB8AC3E}">
        <p14:creationId xmlns:p14="http://schemas.microsoft.com/office/powerpoint/2010/main" val="263304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quote(s)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“As good as gold... and better.”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Bob on Tiny Tim (helpless poor) - Stave 3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“God bless us, everyone!”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Tiny Tim (being vomit-inducingly cute) - Stave 3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9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1EDDA-791C-4A73-9AA8-CFA2C3FE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quote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97F5-D5A4-4D97-8960-997C35A3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“This boy is Ignorance.  The girl is Want.  Beware of them both… but most of all beware the boy, for on his brow I see that written which is Doom…”</a:t>
            </a:r>
          </a:p>
          <a:p>
            <a:pPr marL="0" indent="0">
              <a:buNone/>
            </a:pPr>
            <a:endParaRPr lang="en-GB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</a:rPr>
              <a:t>Ghost of Christmas Present (Ignorance and Want) - Stave 3</a:t>
            </a:r>
          </a:p>
        </p:txBody>
      </p:sp>
    </p:spTree>
    <p:extLst>
      <p:ext uri="{BB962C8B-B14F-4D97-AF65-F5344CB8AC3E}">
        <p14:creationId xmlns:p14="http://schemas.microsoft.com/office/powerpoint/2010/main" val="253987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 Christmas Carol </vt:lpstr>
      <vt:lpstr>Assessment criteria</vt:lpstr>
      <vt:lpstr>Key quote #1</vt:lpstr>
      <vt:lpstr>Key quote #2</vt:lpstr>
      <vt:lpstr>Key quote #3</vt:lpstr>
      <vt:lpstr>Key quote #4</vt:lpstr>
      <vt:lpstr>Key quote #5</vt:lpstr>
      <vt:lpstr>Key quote(s) #6</vt:lpstr>
      <vt:lpstr>Key quote #7</vt:lpstr>
      <vt:lpstr>Key quote #8</vt:lpstr>
      <vt:lpstr>Key quote #9</vt:lpstr>
      <vt:lpstr>Key quote #10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</dc:title>
  <dc:creator>Tite</dc:creator>
  <cp:lastModifiedBy>Tite</cp:lastModifiedBy>
  <cp:revision>1</cp:revision>
  <dcterms:created xsi:type="dcterms:W3CDTF">2019-05-13T06:42:52Z</dcterms:created>
  <dcterms:modified xsi:type="dcterms:W3CDTF">2019-05-13T06:42:58Z</dcterms:modified>
</cp:coreProperties>
</file>