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6" r:id="rId22"/>
    <p:sldId id="278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>
        <p:scale>
          <a:sx n="50" d="100"/>
          <a:sy n="50" d="100"/>
        </p:scale>
        <p:origin x="165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A4CE-6472-42D7-A73B-AB7F68FF9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Romeo and Juliet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A773C-9F08-4519-AB01-045255F81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William Shakespeare</a:t>
            </a:r>
          </a:p>
        </p:txBody>
      </p:sp>
    </p:spTree>
    <p:extLst>
      <p:ext uri="{BB962C8B-B14F-4D97-AF65-F5344CB8AC3E}">
        <p14:creationId xmlns:p14="http://schemas.microsoft.com/office/powerpoint/2010/main" val="18726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cap="none" dirty="0">
                <a:latin typeface="Abadi" panose="020B0604020202020204" pitchFamily="34" charset="0"/>
              </a:rPr>
              <a:t>“O she doth teach the torches to burn bright!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cap="none" dirty="0">
                <a:latin typeface="Abadi" panose="020B0604020202020204" pitchFamily="34" charset="0"/>
              </a:rPr>
              <a:t>Did my heart love till now? forswear it, sight!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cap="none" dirty="0">
                <a:latin typeface="Abadi" panose="020B0604020202020204" pitchFamily="34" charset="0"/>
              </a:rPr>
              <a:t>For I ne’er saw true beauty till this night. ”</a:t>
            </a:r>
          </a:p>
          <a:p>
            <a:pPr marL="0" indent="0" algn="r">
              <a:buNone/>
            </a:pPr>
            <a:r>
              <a:rPr lang="en-GB" dirty="0"/>
              <a:t>Romeo – act 1 scene 5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96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“If that thy bent of love be honourable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Thy purpose marriage... ”</a:t>
            </a:r>
          </a:p>
          <a:p>
            <a:pPr marL="0" indent="0" algn="r">
              <a:buNone/>
            </a:pPr>
            <a:r>
              <a:rPr lang="en-GB" dirty="0"/>
              <a:t>Juliet – act 2 scene 2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6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“For this alliance may so happy prove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To turn your households’ rancour to pure love.”</a:t>
            </a:r>
          </a:p>
          <a:p>
            <a:pPr marL="0" indent="0" algn="r">
              <a:buNone/>
            </a:pPr>
            <a:r>
              <a:rPr lang="en-GB" dirty="0"/>
              <a:t>Friar </a:t>
            </a:r>
            <a:r>
              <a:rPr lang="en-GB" dirty="0" err="1"/>
              <a:t>lawrence</a:t>
            </a:r>
            <a:r>
              <a:rPr lang="en-GB" dirty="0"/>
              <a:t> – act 2 scene 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81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quote(s)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81150"/>
            <a:ext cx="10394707" cy="4038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“Romeo, the love I bear thee can afford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No better term than this: thou art a villain.”</a:t>
            </a:r>
          </a:p>
          <a:p>
            <a:pPr marL="0" indent="0" algn="r">
              <a:buNone/>
            </a:pPr>
            <a:r>
              <a:rPr lang="en-GB" dirty="0"/>
              <a:t>Tybalt</a:t>
            </a:r>
          </a:p>
          <a:p>
            <a:pPr marL="0" indent="0">
              <a:buNone/>
            </a:pPr>
            <a:r>
              <a:rPr lang="en-GB" sz="2900" cap="none" dirty="0">
                <a:latin typeface="Abadi" panose="020B0604020202020204" pitchFamily="34" charset="0"/>
              </a:rPr>
              <a:t>“…Mercutio’s soul </a:t>
            </a:r>
          </a:p>
          <a:p>
            <a:pPr marL="0" indent="0">
              <a:buNone/>
            </a:pPr>
            <a:r>
              <a:rPr lang="en-GB" sz="2900" cap="none" dirty="0">
                <a:latin typeface="Abadi" panose="020B0604020202020204" pitchFamily="34" charset="0"/>
              </a:rPr>
              <a:t>Is but a little way above our heads</a:t>
            </a:r>
          </a:p>
          <a:p>
            <a:pPr marL="0" indent="0">
              <a:buNone/>
            </a:pPr>
            <a:r>
              <a:rPr lang="en-GB" sz="2900" cap="none" dirty="0">
                <a:latin typeface="Abadi" panose="020B0604020202020204" pitchFamily="34" charset="0"/>
              </a:rPr>
              <a:t>Staying for thine to keep him company.”</a:t>
            </a:r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Romeo– act 3 scene 1</a:t>
            </a:r>
          </a:p>
        </p:txBody>
      </p:sp>
    </p:spTree>
    <p:extLst>
      <p:ext uri="{BB962C8B-B14F-4D97-AF65-F5344CB8AC3E}">
        <p14:creationId xmlns:p14="http://schemas.microsoft.com/office/powerpoint/2010/main" val="5612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“A plague on both your houses.”</a:t>
            </a:r>
          </a:p>
          <a:p>
            <a:pPr marL="0" indent="0" algn="r">
              <a:buNone/>
            </a:pPr>
            <a:r>
              <a:rPr lang="en-GB" dirty="0" err="1"/>
              <a:t>mercutio</a:t>
            </a:r>
            <a:r>
              <a:rPr lang="en-GB" dirty="0"/>
              <a:t>– act 3 scene 1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2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“…I will make a desperate tender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Of my child’s love: I think she will be ruled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In all respects by me…”</a:t>
            </a:r>
          </a:p>
          <a:p>
            <a:pPr marL="0" indent="0" algn="r">
              <a:buNone/>
            </a:pPr>
            <a:r>
              <a:rPr lang="en-GB" dirty="0"/>
              <a:t>Lord Capulet– act 3 scene 4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32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“Hang thee, young baggage, disobedient wretch!...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And you be mine, I’ll give you to my friend;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And you be not, hang, beg, starve, die in the streets…”</a:t>
            </a:r>
          </a:p>
          <a:p>
            <a:pPr marL="0" indent="0" algn="r">
              <a:buNone/>
            </a:pPr>
            <a:r>
              <a:rPr lang="en-GB" dirty="0"/>
              <a:t>Lord Capulet– act 3 scene 5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52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quote(s) #12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10394707" cy="48958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endParaRPr lang="en-GB" sz="2800" cap="none" dirty="0">
              <a:latin typeface="Abadi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</a:t>
            </a:r>
            <a:r>
              <a:rPr lang="en-GB" sz="3800" cap="none" dirty="0">
                <a:latin typeface="Abadi" panose="020B0604020202020204" pitchFamily="34" charset="0"/>
              </a:rPr>
              <a:t>Hold, daughter, I do spy a kind of hope</a:t>
            </a:r>
            <a:r>
              <a:rPr lang="en-GB" sz="2800" cap="none" dirty="0">
                <a:latin typeface="Abadi" panose="020B0604020202020204" pitchFamily="34" charset="0"/>
              </a:rPr>
              <a:t>…”</a:t>
            </a:r>
          </a:p>
          <a:p>
            <a:pPr marL="0" indent="0" algn="r">
              <a:buNone/>
            </a:pPr>
            <a:r>
              <a:rPr lang="en-GB" dirty="0"/>
              <a:t>Friar Lawrence– act 4 scene 1</a:t>
            </a:r>
          </a:p>
          <a:p>
            <a:pPr marL="0" indent="0" algn="r">
              <a:buNone/>
            </a:pPr>
            <a:endParaRPr lang="en-GB" sz="3300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3300" cap="none" dirty="0">
                <a:latin typeface="Abadi" panose="020B0604020202020204" pitchFamily="34" charset="0"/>
              </a:rPr>
              <a:t>“What if it be a poison which the Friar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3300" cap="none" dirty="0">
                <a:latin typeface="Abadi" panose="020B0604020202020204" pitchFamily="34" charset="0"/>
              </a:rPr>
              <a:t>Subtly hath ministered to have me dead…”</a:t>
            </a:r>
          </a:p>
          <a:p>
            <a:pPr marL="0" indent="0" algn="r">
              <a:buNone/>
            </a:pPr>
            <a:r>
              <a:rPr lang="en-GB" dirty="0"/>
              <a:t>Friar Lawrence– act 4 scene 1</a:t>
            </a:r>
          </a:p>
          <a:p>
            <a:pPr marL="0" indent="0" algn="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63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#13.1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“Death, that hath sucked the honey of thy breath,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Hath had no power yet upon thy beauty: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…beauty’s ensign yet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Is crimson in thy lips and cheeks…”</a:t>
            </a:r>
          </a:p>
          <a:p>
            <a:pPr marL="0" indent="0" algn="r">
              <a:buNone/>
            </a:pPr>
            <a:r>
              <a:rPr lang="en-GB" dirty="0"/>
              <a:t>Romeo (is a moron)– act 5 scene 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92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#13.1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“O here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Will I set up my everlasting rest,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And shake the yoke of inauspicious stars.”</a:t>
            </a:r>
          </a:p>
          <a:p>
            <a:pPr marL="0" indent="0" algn="r">
              <a:buNone/>
            </a:pPr>
            <a:r>
              <a:rPr lang="en-GB" dirty="0"/>
              <a:t>Romeo - act 5 scene 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75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8CDA-2D72-4870-B385-D58CCB8B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criteria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37FAA1-7DF8-4225-AB08-201628321C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03716" y="1697665"/>
            <a:ext cx="8342141" cy="38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81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“Come, I’ll dispose of thee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Among a sisterhood of holy nuns…”</a:t>
            </a:r>
          </a:p>
          <a:p>
            <a:pPr marL="0" indent="0" algn="r">
              <a:buNone/>
            </a:pPr>
            <a:r>
              <a:rPr lang="en-GB" dirty="0"/>
              <a:t>Friar Lawrence– act 5 scene 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47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quote(S) #15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19250"/>
            <a:ext cx="10394707" cy="375533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1600" cap="none" dirty="0">
                <a:latin typeface="Abadi" panose="020B0604020202020204" pitchFamily="34" charset="0"/>
              </a:rPr>
              <a:t>“</a:t>
            </a:r>
            <a:r>
              <a:rPr lang="en-GB" sz="2400" cap="none" dirty="0">
                <a:latin typeface="Abadi" panose="020B0604020202020204" pitchFamily="34" charset="0"/>
              </a:rPr>
              <a:t>Thy drugs are quick.  Thus with a kiss I die.</a:t>
            </a:r>
            <a:r>
              <a:rPr lang="en-GB" sz="1600" cap="none" dirty="0">
                <a:latin typeface="Abadi" panose="020B0604020202020204" pitchFamily="34" charset="0"/>
              </a:rPr>
              <a:t>”</a:t>
            </a:r>
          </a:p>
          <a:p>
            <a:pPr marL="0" indent="0" algn="r">
              <a:buNone/>
            </a:pPr>
            <a:r>
              <a:rPr lang="en-GB" dirty="0" err="1"/>
              <a:t>romeo</a:t>
            </a:r>
            <a:endParaRPr lang="en-GB" dirty="0"/>
          </a:p>
          <a:p>
            <a:pPr marL="0" indent="0" algn="r">
              <a:buNone/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2600" cap="none" dirty="0">
                <a:latin typeface="Abadi" panose="020B0604020202020204" pitchFamily="34" charset="0"/>
              </a:rPr>
              <a:t>“Yea, noise?  The I’ll be brief.  O happy dagger,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600" cap="none" dirty="0">
                <a:latin typeface="Abadi" panose="020B0604020202020204" pitchFamily="34" charset="0"/>
              </a:rPr>
              <a:t>This is thy sheath; there rust and let me die.”</a:t>
            </a:r>
          </a:p>
          <a:p>
            <a:pPr marL="0" indent="0" algn="r">
              <a:buNone/>
            </a:pPr>
            <a:r>
              <a:rPr lang="en-GB" dirty="0"/>
              <a:t>Juliet– act 5 scene 3</a:t>
            </a:r>
          </a:p>
        </p:txBody>
      </p:sp>
    </p:spTree>
    <p:extLst>
      <p:ext uri="{BB962C8B-B14F-4D97-AF65-F5344CB8AC3E}">
        <p14:creationId xmlns:p14="http://schemas.microsoft.com/office/powerpoint/2010/main" val="346976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AF11-2FF9-4FA9-9A1D-FFDF5421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C44B-8CF7-416E-A7BF-2AF51E1FF8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“See what a scourge is laid upon your hate,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That heaven finds means to kill your joys with love!”</a:t>
            </a:r>
          </a:p>
          <a:p>
            <a:pPr marL="0" indent="0" algn="r">
              <a:buNone/>
            </a:pPr>
            <a:r>
              <a:rPr lang="en-GB" dirty="0"/>
              <a:t>prince– act 5 scene 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2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919F-4121-4B7B-96B5-B6B4B498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1A497-2D4D-4CDD-9B4F-E887C2EB11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4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32C8-C161-4C42-8D64-2B994A08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act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65FD-AEBE-4F57-9DED-501F3ABB8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 – setting, exposition and character</a:t>
            </a:r>
          </a:p>
          <a:p>
            <a:pPr marL="0" indent="0">
              <a:buNone/>
            </a:pPr>
            <a:r>
              <a:rPr lang="en-GB" dirty="0"/>
              <a:t>2 – romance</a:t>
            </a:r>
          </a:p>
          <a:p>
            <a:pPr marL="0" indent="0">
              <a:buNone/>
            </a:pPr>
            <a:r>
              <a:rPr lang="en-GB" dirty="0"/>
              <a:t>3 – violence and death</a:t>
            </a:r>
          </a:p>
          <a:p>
            <a:pPr marL="0" indent="0">
              <a:buNone/>
            </a:pPr>
            <a:r>
              <a:rPr lang="en-GB" dirty="0"/>
              <a:t>4 – fallout and ramifications</a:t>
            </a:r>
          </a:p>
          <a:p>
            <a:pPr marL="0" indent="0">
              <a:buNone/>
            </a:pPr>
            <a:r>
              <a:rPr lang="en-GB" dirty="0"/>
              <a:t>5 – tragedy and resolution</a:t>
            </a:r>
          </a:p>
        </p:txBody>
      </p:sp>
    </p:spTree>
    <p:extLst>
      <p:ext uri="{BB962C8B-B14F-4D97-AF65-F5344CB8AC3E}">
        <p14:creationId xmlns:p14="http://schemas.microsoft.com/office/powerpoint/2010/main" val="215743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32C8-C161-4C42-8D64-2B994A08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65FD-AEBE-4F57-9DED-501F3ABB8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Two households, both alike in dignity,</a:t>
            </a:r>
            <a:br>
              <a:rPr lang="en-GB" dirty="0"/>
            </a:br>
            <a:r>
              <a:rPr lang="en-GB" dirty="0"/>
              <a:t>In fair Verona, where we lay our scene,</a:t>
            </a:r>
            <a:br>
              <a:rPr lang="en-GB" dirty="0"/>
            </a:br>
            <a:r>
              <a:rPr lang="en-GB" dirty="0"/>
              <a:t>From ancient grudge break to new mutiny,</a:t>
            </a:r>
            <a:br>
              <a:rPr lang="en-GB" dirty="0"/>
            </a:br>
            <a:r>
              <a:rPr lang="en-GB" dirty="0"/>
              <a:t>Where civil blood makes civil hands unclean.</a:t>
            </a:r>
            <a:br>
              <a:rPr lang="en-GB" dirty="0"/>
            </a:br>
            <a:r>
              <a:rPr lang="en-GB" dirty="0"/>
              <a:t>From forth the fatal loins of these two foes</a:t>
            </a:r>
            <a:br>
              <a:rPr lang="en-GB" dirty="0"/>
            </a:br>
            <a:r>
              <a:rPr lang="en-GB" dirty="0"/>
              <a:t>A pair of star-</a:t>
            </a:r>
            <a:r>
              <a:rPr lang="en-GB" dirty="0" err="1"/>
              <a:t>cross'd</a:t>
            </a:r>
            <a:r>
              <a:rPr lang="en-GB" dirty="0"/>
              <a:t> lovers take their life;</a:t>
            </a:r>
            <a:br>
              <a:rPr lang="en-GB" dirty="0"/>
            </a:br>
            <a:r>
              <a:rPr lang="en-GB" dirty="0"/>
              <a:t>Whose </a:t>
            </a:r>
            <a:r>
              <a:rPr lang="en-GB" dirty="0" err="1"/>
              <a:t>misadventured</a:t>
            </a:r>
            <a:r>
              <a:rPr lang="en-GB" dirty="0"/>
              <a:t> piteous overthrows</a:t>
            </a:r>
            <a:br>
              <a:rPr lang="en-GB" dirty="0"/>
            </a:br>
            <a:r>
              <a:rPr lang="en-GB" dirty="0"/>
              <a:t>Do with their death bury their parents' strife.</a:t>
            </a:r>
            <a:br>
              <a:rPr lang="en-GB" dirty="0"/>
            </a:br>
            <a:r>
              <a:rPr lang="en-GB" dirty="0"/>
              <a:t>The fearful passage of their death-</a:t>
            </a:r>
            <a:r>
              <a:rPr lang="en-GB" dirty="0" err="1"/>
              <a:t>mark'd</a:t>
            </a:r>
            <a:r>
              <a:rPr lang="en-GB" dirty="0"/>
              <a:t> love,</a:t>
            </a:r>
            <a:br>
              <a:rPr lang="en-GB" dirty="0"/>
            </a:br>
            <a:r>
              <a:rPr lang="en-GB" dirty="0"/>
              <a:t>And the continuance of their parents' rage,</a:t>
            </a:r>
            <a:br>
              <a:rPr lang="en-GB" dirty="0"/>
            </a:br>
            <a:r>
              <a:rPr lang="en-GB" dirty="0"/>
              <a:t>Which, but their children's end, nought could remove,</a:t>
            </a:r>
            <a:br>
              <a:rPr lang="en-GB" dirty="0"/>
            </a:br>
            <a:r>
              <a:rPr lang="en-GB" dirty="0"/>
              <a:t>Is now the two hours' traffic of our stage;</a:t>
            </a:r>
            <a:br>
              <a:rPr lang="en-GB" dirty="0"/>
            </a:br>
            <a:r>
              <a:rPr lang="en-GB" dirty="0"/>
              <a:t>The which if you with patient ears attend,</a:t>
            </a:r>
            <a:br>
              <a:rPr lang="en-GB" dirty="0"/>
            </a:br>
            <a:r>
              <a:rPr lang="en-GB" dirty="0"/>
              <a:t>What here shall miss, our toil shall strive to mend.</a:t>
            </a:r>
          </a:p>
        </p:txBody>
      </p:sp>
    </p:spTree>
    <p:extLst>
      <p:ext uri="{BB962C8B-B14F-4D97-AF65-F5344CB8AC3E}">
        <p14:creationId xmlns:p14="http://schemas.microsoft.com/office/powerpoint/2010/main" val="183348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32C8-C161-4C42-8D64-2B994A08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65FD-AEBE-4F57-9DED-501F3ABB8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“What, drawn and talk of peace?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I hate the word, as I hate hell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All Montagues and thee…”</a:t>
            </a:r>
          </a:p>
          <a:p>
            <a:pPr marL="0" indent="0" algn="r">
              <a:buNone/>
            </a:pPr>
            <a:r>
              <a:rPr lang="en-GB" dirty="0"/>
              <a:t>Tybalt – act 1 scene 1</a:t>
            </a:r>
          </a:p>
        </p:txBody>
      </p:sp>
    </p:spTree>
    <p:extLst>
      <p:ext uri="{BB962C8B-B14F-4D97-AF65-F5344CB8AC3E}">
        <p14:creationId xmlns:p14="http://schemas.microsoft.com/office/powerpoint/2010/main" val="146579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3071-70F7-499A-9231-9306D991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F8F1-EE6E-4D20-AFCA-EAE5CFFF68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“If ever you disturb our streets again,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Your lives shall pay the forfeit of the peace.”</a:t>
            </a:r>
          </a:p>
          <a:p>
            <a:pPr marL="0" indent="0" algn="r">
              <a:buNone/>
            </a:pPr>
            <a:r>
              <a:rPr lang="en-GB" dirty="0"/>
              <a:t>Prince – act 1 scene 1</a:t>
            </a:r>
          </a:p>
        </p:txBody>
      </p:sp>
    </p:spTree>
    <p:extLst>
      <p:ext uri="{BB962C8B-B14F-4D97-AF65-F5344CB8AC3E}">
        <p14:creationId xmlns:p14="http://schemas.microsoft.com/office/powerpoint/2010/main" val="384855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32C8-C161-4C42-8D64-2B994A08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65FD-AEBE-4F57-9DED-501F3ABB8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“She will not stay the siege of loving terms…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Nor </a:t>
            </a:r>
            <a:r>
              <a:rPr lang="en-GB" sz="2800" cap="none" dirty="0" err="1">
                <a:latin typeface="Abadi" panose="020B0604020202020204" pitchFamily="34" charset="0"/>
              </a:rPr>
              <a:t>ope</a:t>
            </a:r>
            <a:r>
              <a:rPr lang="en-GB" sz="2800" cap="none" dirty="0">
                <a:latin typeface="Abadi" panose="020B0604020202020204" pitchFamily="34" charset="0"/>
              </a:rPr>
              <a:t> her lap to saint-seducing gold.”</a:t>
            </a:r>
          </a:p>
          <a:p>
            <a:pPr marL="0" indent="0" algn="r">
              <a:buNone/>
            </a:pPr>
            <a:r>
              <a:rPr lang="en-GB" dirty="0"/>
              <a:t>Romeo – act 1 scene 1</a:t>
            </a:r>
          </a:p>
        </p:txBody>
      </p:sp>
    </p:spTree>
    <p:extLst>
      <p:ext uri="{BB962C8B-B14F-4D97-AF65-F5344CB8AC3E}">
        <p14:creationId xmlns:p14="http://schemas.microsoft.com/office/powerpoint/2010/main" val="189807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32C8-C161-4C42-8D64-2B994A08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65FD-AEBE-4F57-9DED-501F3ABB8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“But woo her gentle Paris, get her heart,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My will to her consent is but a part...”</a:t>
            </a:r>
          </a:p>
          <a:p>
            <a:pPr marL="0" indent="0" algn="r">
              <a:buNone/>
            </a:pPr>
            <a:r>
              <a:rPr lang="en-GB" dirty="0"/>
              <a:t>Lord Capulet – act 1 scene 2</a:t>
            </a:r>
          </a:p>
        </p:txBody>
      </p:sp>
    </p:spTree>
    <p:extLst>
      <p:ext uri="{BB962C8B-B14F-4D97-AF65-F5344CB8AC3E}">
        <p14:creationId xmlns:p14="http://schemas.microsoft.com/office/powerpoint/2010/main" val="280417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32C8-C161-4C42-8D64-2B994A08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65FD-AEBE-4F57-9DED-501F3ABB8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“I would not for the wealth of all this town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Here in my house do him disparagement...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cap="none" dirty="0">
                <a:latin typeface="Abadi" panose="020B0604020202020204" pitchFamily="34" charset="0"/>
              </a:rPr>
              <a:t>Am I the master here or you? go to!”</a:t>
            </a:r>
          </a:p>
          <a:p>
            <a:pPr marL="0" indent="0" algn="r">
              <a:buNone/>
            </a:pPr>
            <a:r>
              <a:rPr lang="en-GB" dirty="0"/>
              <a:t>Lord </a:t>
            </a:r>
            <a:r>
              <a:rPr lang="en-GB" dirty="0" err="1"/>
              <a:t>capulet</a:t>
            </a:r>
            <a:r>
              <a:rPr lang="en-GB" dirty="0"/>
              <a:t> – act 1 scene 5</a:t>
            </a:r>
          </a:p>
        </p:txBody>
      </p:sp>
    </p:spTree>
    <p:extLst>
      <p:ext uri="{BB962C8B-B14F-4D97-AF65-F5344CB8AC3E}">
        <p14:creationId xmlns:p14="http://schemas.microsoft.com/office/powerpoint/2010/main" val="2030488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98</TotalTime>
  <Words>699</Words>
  <Application>Microsoft Office PowerPoint</Application>
  <PresentationFormat>Widescreen</PresentationFormat>
  <Paragraphs>102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Abadi</vt:lpstr>
      <vt:lpstr>Arial</vt:lpstr>
      <vt:lpstr>Impact</vt:lpstr>
      <vt:lpstr>Main Event</vt:lpstr>
      <vt:lpstr>Romeo and Juliet</vt:lpstr>
      <vt:lpstr>Assessment criteria</vt:lpstr>
      <vt:lpstr>5 act structure</vt:lpstr>
      <vt:lpstr>Prologue</vt:lpstr>
      <vt:lpstr>Key quote #1</vt:lpstr>
      <vt:lpstr>Key quote #2</vt:lpstr>
      <vt:lpstr>Key quote #3</vt:lpstr>
      <vt:lpstr>Key quote #4</vt:lpstr>
      <vt:lpstr>Key quote #5</vt:lpstr>
      <vt:lpstr>Key quote #6</vt:lpstr>
      <vt:lpstr>Key quote #7</vt:lpstr>
      <vt:lpstr>Key quote #8</vt:lpstr>
      <vt:lpstr>Key quote(s) #8</vt:lpstr>
      <vt:lpstr>Key quote #9</vt:lpstr>
      <vt:lpstr>Key quote #10</vt:lpstr>
      <vt:lpstr>Key quote #11</vt:lpstr>
      <vt:lpstr>Key quote(s) #12</vt:lpstr>
      <vt:lpstr>Key quote #13.1</vt:lpstr>
      <vt:lpstr>Key quote #13.1</vt:lpstr>
      <vt:lpstr>Key quote #14</vt:lpstr>
      <vt:lpstr>Key quote(S) #15</vt:lpstr>
      <vt:lpstr>Key quote #16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Tite</dc:creator>
  <cp:lastModifiedBy>Tite</cp:lastModifiedBy>
  <cp:revision>7</cp:revision>
  <dcterms:created xsi:type="dcterms:W3CDTF">2019-05-10T13:23:54Z</dcterms:created>
  <dcterms:modified xsi:type="dcterms:W3CDTF">2019-05-10T15:02:52Z</dcterms:modified>
</cp:coreProperties>
</file>