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40" d="100"/>
          <a:sy n="40" d="100"/>
        </p:scale>
        <p:origin x="48" y="7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0CBE76-1AF0-4AB0-88F0-2D9900589D81}" type="datetimeFigureOut">
              <a:rPr lang="en-GB" smtClean="0"/>
              <a:t>05/09/2017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D47737-32AC-4BB0-855B-4DAFAED79A05}" type="slidenum">
              <a:rPr lang="en-GB" smtClean="0"/>
              <a:t>‹#›</a:t>
            </a:fld>
            <a:endParaRPr lang="en-GB"/>
          </a:p>
        </p:txBody>
      </p:sp>
    </p:spTree>
    <p:extLst>
      <p:ext uri="{BB962C8B-B14F-4D97-AF65-F5344CB8AC3E}">
        <p14:creationId xmlns:p14="http://schemas.microsoft.com/office/powerpoint/2010/main" val="189845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0CBE76-1AF0-4AB0-88F0-2D9900589D81}" type="datetimeFigureOut">
              <a:rPr lang="en-GB" smtClean="0"/>
              <a:t>05/09/2017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D47737-32AC-4BB0-855B-4DAFAED79A05}" type="slidenum">
              <a:rPr lang="en-GB" smtClean="0"/>
              <a:t>‹#›</a:t>
            </a:fld>
            <a:endParaRPr lang="en-GB"/>
          </a:p>
        </p:txBody>
      </p:sp>
    </p:spTree>
    <p:extLst>
      <p:ext uri="{BB962C8B-B14F-4D97-AF65-F5344CB8AC3E}">
        <p14:creationId xmlns:p14="http://schemas.microsoft.com/office/powerpoint/2010/main" val="2024506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0CBE76-1AF0-4AB0-88F0-2D9900589D81}" type="datetimeFigureOut">
              <a:rPr lang="en-GB" smtClean="0"/>
              <a:t>05/09/2017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D47737-32AC-4BB0-855B-4DAFAED79A05}" type="slidenum">
              <a:rPr lang="en-GB" smtClean="0"/>
              <a:t>‹#›</a:t>
            </a:fld>
            <a:endParaRPr lang="en-GB"/>
          </a:p>
        </p:txBody>
      </p:sp>
    </p:spTree>
    <p:extLst>
      <p:ext uri="{BB962C8B-B14F-4D97-AF65-F5344CB8AC3E}">
        <p14:creationId xmlns:p14="http://schemas.microsoft.com/office/powerpoint/2010/main" val="236803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0CBE76-1AF0-4AB0-88F0-2D9900589D81}" type="datetimeFigureOut">
              <a:rPr lang="en-GB" smtClean="0"/>
              <a:t>05/09/2017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D47737-32AC-4BB0-855B-4DAFAED79A05}" type="slidenum">
              <a:rPr lang="en-GB" smtClean="0"/>
              <a:t>‹#›</a:t>
            </a:fld>
            <a:endParaRPr lang="en-GB"/>
          </a:p>
        </p:txBody>
      </p:sp>
    </p:spTree>
    <p:extLst>
      <p:ext uri="{BB962C8B-B14F-4D97-AF65-F5344CB8AC3E}">
        <p14:creationId xmlns:p14="http://schemas.microsoft.com/office/powerpoint/2010/main" val="1804326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C0CBE76-1AF0-4AB0-88F0-2D9900589D81}" type="datetimeFigureOut">
              <a:rPr lang="en-GB" smtClean="0"/>
              <a:t>05/09/2017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D47737-32AC-4BB0-855B-4DAFAED79A05}" type="slidenum">
              <a:rPr lang="en-GB" smtClean="0"/>
              <a:t>‹#›</a:t>
            </a:fld>
            <a:endParaRPr lang="en-GB"/>
          </a:p>
        </p:txBody>
      </p:sp>
    </p:spTree>
    <p:extLst>
      <p:ext uri="{BB962C8B-B14F-4D97-AF65-F5344CB8AC3E}">
        <p14:creationId xmlns:p14="http://schemas.microsoft.com/office/powerpoint/2010/main" val="2508207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C0CBE76-1AF0-4AB0-88F0-2D9900589D81}" type="datetimeFigureOut">
              <a:rPr lang="en-GB" smtClean="0"/>
              <a:t>05/09/2017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D47737-32AC-4BB0-855B-4DAFAED79A05}" type="slidenum">
              <a:rPr lang="en-GB" smtClean="0"/>
              <a:t>‹#›</a:t>
            </a:fld>
            <a:endParaRPr lang="en-GB"/>
          </a:p>
        </p:txBody>
      </p:sp>
    </p:spTree>
    <p:extLst>
      <p:ext uri="{BB962C8B-B14F-4D97-AF65-F5344CB8AC3E}">
        <p14:creationId xmlns:p14="http://schemas.microsoft.com/office/powerpoint/2010/main" val="1265789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C0CBE76-1AF0-4AB0-88F0-2D9900589D81}" type="datetimeFigureOut">
              <a:rPr lang="en-GB" smtClean="0"/>
              <a:t>05/09/2017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D47737-32AC-4BB0-855B-4DAFAED79A05}" type="slidenum">
              <a:rPr lang="en-GB" smtClean="0"/>
              <a:t>‹#›</a:t>
            </a:fld>
            <a:endParaRPr lang="en-GB"/>
          </a:p>
        </p:txBody>
      </p:sp>
    </p:spTree>
    <p:extLst>
      <p:ext uri="{BB962C8B-B14F-4D97-AF65-F5344CB8AC3E}">
        <p14:creationId xmlns:p14="http://schemas.microsoft.com/office/powerpoint/2010/main" val="534260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0CBE76-1AF0-4AB0-88F0-2D9900589D81}" type="datetimeFigureOut">
              <a:rPr lang="en-GB" smtClean="0"/>
              <a:t>05/09/2017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D47737-32AC-4BB0-855B-4DAFAED79A05}" type="slidenum">
              <a:rPr lang="en-GB" smtClean="0"/>
              <a:t>‹#›</a:t>
            </a:fld>
            <a:endParaRPr lang="en-GB"/>
          </a:p>
        </p:txBody>
      </p:sp>
    </p:spTree>
    <p:extLst>
      <p:ext uri="{BB962C8B-B14F-4D97-AF65-F5344CB8AC3E}">
        <p14:creationId xmlns:p14="http://schemas.microsoft.com/office/powerpoint/2010/main" val="1525614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CBE76-1AF0-4AB0-88F0-2D9900589D81}" type="datetimeFigureOut">
              <a:rPr lang="en-GB" smtClean="0"/>
              <a:t>05/09/2017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D47737-32AC-4BB0-855B-4DAFAED79A05}" type="slidenum">
              <a:rPr lang="en-GB" smtClean="0"/>
              <a:t>‹#›</a:t>
            </a:fld>
            <a:endParaRPr lang="en-GB"/>
          </a:p>
        </p:txBody>
      </p:sp>
    </p:spTree>
    <p:extLst>
      <p:ext uri="{BB962C8B-B14F-4D97-AF65-F5344CB8AC3E}">
        <p14:creationId xmlns:p14="http://schemas.microsoft.com/office/powerpoint/2010/main" val="76465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0CBE76-1AF0-4AB0-88F0-2D9900589D81}" type="datetimeFigureOut">
              <a:rPr lang="en-GB" smtClean="0"/>
              <a:t>05/09/2017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D47737-32AC-4BB0-855B-4DAFAED79A05}" type="slidenum">
              <a:rPr lang="en-GB" smtClean="0"/>
              <a:t>‹#›</a:t>
            </a:fld>
            <a:endParaRPr lang="en-GB"/>
          </a:p>
        </p:txBody>
      </p:sp>
    </p:spTree>
    <p:extLst>
      <p:ext uri="{BB962C8B-B14F-4D97-AF65-F5344CB8AC3E}">
        <p14:creationId xmlns:p14="http://schemas.microsoft.com/office/powerpoint/2010/main" val="2297588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0CBE76-1AF0-4AB0-88F0-2D9900589D81}" type="datetimeFigureOut">
              <a:rPr lang="en-GB" smtClean="0"/>
              <a:t>05/09/2017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D47737-32AC-4BB0-855B-4DAFAED79A05}" type="slidenum">
              <a:rPr lang="en-GB" smtClean="0"/>
              <a:t>‹#›</a:t>
            </a:fld>
            <a:endParaRPr lang="en-GB"/>
          </a:p>
        </p:txBody>
      </p:sp>
    </p:spTree>
    <p:extLst>
      <p:ext uri="{BB962C8B-B14F-4D97-AF65-F5344CB8AC3E}">
        <p14:creationId xmlns:p14="http://schemas.microsoft.com/office/powerpoint/2010/main" val="1665984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0CBE76-1AF0-4AB0-88F0-2D9900589D81}" type="datetimeFigureOut">
              <a:rPr lang="en-GB" smtClean="0"/>
              <a:t>05/09/2017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D47737-32AC-4BB0-855B-4DAFAED79A05}" type="slidenum">
              <a:rPr lang="en-GB" smtClean="0"/>
              <a:t>‹#›</a:t>
            </a:fld>
            <a:endParaRPr lang="en-GB"/>
          </a:p>
        </p:txBody>
      </p:sp>
    </p:spTree>
    <p:extLst>
      <p:ext uri="{BB962C8B-B14F-4D97-AF65-F5344CB8AC3E}">
        <p14:creationId xmlns:p14="http://schemas.microsoft.com/office/powerpoint/2010/main" val="1890060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9910" y="561703"/>
            <a:ext cx="9144000" cy="1276214"/>
          </a:xfrm>
        </p:spPr>
        <p:txBody>
          <a:bodyPr/>
          <a:lstStyle/>
          <a:p>
            <a:r>
              <a:rPr lang="en-GB" dirty="0" smtClean="0"/>
              <a:t>Houses of Parliament Trip</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houses of parliam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9580" y="2512245"/>
            <a:ext cx="9732840" cy="3835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61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a:t>
            </a:r>
            <a:endParaRPr lang="en-GB" dirty="0"/>
          </a:p>
        </p:txBody>
      </p:sp>
      <p:sp>
        <p:nvSpPr>
          <p:cNvPr id="3" name="Content Placeholder 2"/>
          <p:cNvSpPr>
            <a:spLocks noGrp="1"/>
          </p:cNvSpPr>
          <p:nvPr>
            <p:ph idx="1"/>
          </p:nvPr>
        </p:nvSpPr>
        <p:spPr/>
        <p:txBody>
          <a:bodyPr/>
          <a:lstStyle/>
          <a:p>
            <a:r>
              <a:rPr lang="en-GB" dirty="0" smtClean="0"/>
              <a:t>To reflect on democracy.</a:t>
            </a:r>
          </a:p>
          <a:p>
            <a:r>
              <a:rPr lang="en-GB" dirty="0" smtClean="0"/>
              <a:t>To learn about the history of parliament.</a:t>
            </a:r>
          </a:p>
          <a:p>
            <a:r>
              <a:rPr lang="en-GB" dirty="0" smtClean="0"/>
              <a:t>To understand how decisions are made that impact you.</a:t>
            </a:r>
          </a:p>
          <a:p>
            <a:r>
              <a:rPr lang="en-GB" dirty="0" smtClean="0"/>
              <a:t>To understand what makes Britain’s constitution (the way it organises itself) so </a:t>
            </a:r>
            <a:r>
              <a:rPr lang="en-GB" dirty="0" smtClean="0"/>
              <a:t>unique.</a:t>
            </a:r>
            <a:endParaRPr lang="en-GB" dirty="0"/>
          </a:p>
        </p:txBody>
      </p:sp>
    </p:spTree>
    <p:extLst>
      <p:ext uri="{BB962C8B-B14F-4D97-AF65-F5344CB8AC3E}">
        <p14:creationId xmlns:p14="http://schemas.microsoft.com/office/powerpoint/2010/main" val="2060815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 for the day..(Wednesday 27</a:t>
            </a:r>
            <a:r>
              <a:rPr lang="en-GB" baseline="30000" dirty="0" smtClean="0"/>
              <a:t>th</a:t>
            </a:r>
            <a:r>
              <a:rPr lang="en-GB" dirty="0" smtClean="0"/>
              <a:t> September)</a:t>
            </a:r>
            <a:endParaRPr lang="en-GB" dirty="0"/>
          </a:p>
        </p:txBody>
      </p:sp>
      <p:sp>
        <p:nvSpPr>
          <p:cNvPr id="3" name="Content Placeholder 2"/>
          <p:cNvSpPr>
            <a:spLocks noGrp="1"/>
          </p:cNvSpPr>
          <p:nvPr>
            <p:ph idx="1"/>
          </p:nvPr>
        </p:nvSpPr>
        <p:spPr/>
        <p:txBody>
          <a:bodyPr>
            <a:normAutofit fontScale="92500" lnSpcReduction="10000"/>
          </a:bodyPr>
          <a:lstStyle/>
          <a:p>
            <a:r>
              <a:rPr lang="en-GB" dirty="0"/>
              <a:t>8:45- Students gather in the main hall to register &amp; and start getting on the coach</a:t>
            </a:r>
          </a:p>
          <a:p>
            <a:r>
              <a:rPr lang="en-GB" dirty="0"/>
              <a:t>9:00- Coach leaves Mayfield.</a:t>
            </a:r>
          </a:p>
          <a:p>
            <a:r>
              <a:rPr lang="en-GB" dirty="0"/>
              <a:t>11:30- Coach arrives at Houses of Parliament</a:t>
            </a:r>
          </a:p>
          <a:p>
            <a:r>
              <a:rPr lang="en-GB" dirty="0" smtClean="0"/>
              <a:t>12:00- Go </a:t>
            </a:r>
            <a:r>
              <a:rPr lang="en-GB" dirty="0"/>
              <a:t>through security for Parliament.</a:t>
            </a:r>
          </a:p>
          <a:p>
            <a:r>
              <a:rPr lang="en-GB" dirty="0"/>
              <a:t>12:15- Tour starts</a:t>
            </a:r>
          </a:p>
          <a:p>
            <a:r>
              <a:rPr lang="en-GB" dirty="0"/>
              <a:t>14:30- End of tour and start of 30 minutes allotted time in the education centre to eat lunch</a:t>
            </a:r>
          </a:p>
          <a:p>
            <a:r>
              <a:rPr lang="en-GB" dirty="0"/>
              <a:t>15:00- Coach pick up.</a:t>
            </a:r>
          </a:p>
          <a:p>
            <a:r>
              <a:rPr lang="en-GB" dirty="0"/>
              <a:t>17:00- Predicted arrival time at Mayfield.</a:t>
            </a:r>
          </a:p>
          <a:p>
            <a:endParaRPr lang="en-GB" dirty="0"/>
          </a:p>
        </p:txBody>
      </p:sp>
      <p:pic>
        <p:nvPicPr>
          <p:cNvPr id="2050" name="Picture 2" descr="Image result for security check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8891" y="2375435"/>
            <a:ext cx="3312704" cy="2035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411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 I go on this trip?</a:t>
            </a:r>
            <a:endParaRPr lang="en-GB" dirty="0"/>
          </a:p>
        </p:txBody>
      </p:sp>
      <p:sp>
        <p:nvSpPr>
          <p:cNvPr id="3" name="Content Placeholder 2"/>
          <p:cNvSpPr>
            <a:spLocks noGrp="1"/>
          </p:cNvSpPr>
          <p:nvPr>
            <p:ph idx="1"/>
          </p:nvPr>
        </p:nvSpPr>
        <p:spPr/>
        <p:txBody>
          <a:bodyPr/>
          <a:lstStyle/>
          <a:p>
            <a:r>
              <a:rPr lang="en-GB" dirty="0" smtClean="0"/>
              <a:t>Cost is £21</a:t>
            </a:r>
            <a:r>
              <a:rPr lang="en-GB" dirty="0" smtClean="0"/>
              <a:t>.</a:t>
            </a:r>
          </a:p>
          <a:p>
            <a:r>
              <a:rPr lang="en-GB" dirty="0" smtClean="0"/>
              <a:t>Year </a:t>
            </a:r>
            <a:r>
              <a:rPr lang="en-GB" smtClean="0"/>
              <a:t>8 only</a:t>
            </a:r>
            <a:endParaRPr lang="en-GB" dirty="0" smtClean="0"/>
          </a:p>
          <a:p>
            <a:r>
              <a:rPr lang="en-GB" dirty="0" smtClean="0"/>
              <a:t>There are only 28 places.</a:t>
            </a:r>
          </a:p>
          <a:p>
            <a:r>
              <a:rPr lang="en-GB" dirty="0" smtClean="0"/>
              <a:t>First come, first served.</a:t>
            </a:r>
          </a:p>
          <a:p>
            <a:r>
              <a:rPr lang="en-GB" dirty="0" smtClean="0"/>
              <a:t>Behaviour will be taken into account. Should your behaviour not be very good you will not be allowed on this trip. We are very lucky to get this opportunity and Parliament is a very prestigious and important location. If you have a question about this then please speak to Miss Richards in Hut 62.</a:t>
            </a:r>
            <a:endParaRPr lang="en-GB" dirty="0"/>
          </a:p>
        </p:txBody>
      </p:sp>
    </p:spTree>
    <p:extLst>
      <p:ext uri="{BB962C8B-B14F-4D97-AF65-F5344CB8AC3E}">
        <p14:creationId xmlns:p14="http://schemas.microsoft.com/office/powerpoint/2010/main" val="1169619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207</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Houses of Parliament Trip</vt:lpstr>
      <vt:lpstr>Why?</vt:lpstr>
      <vt:lpstr>Plan for the day..(Wednesday 27th September)</vt:lpstr>
      <vt:lpstr>Can I go on this trip?</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Houses of Parliament Trip</dc:title>
  <dc:creator>richardss</dc:creator>
  <cp:lastModifiedBy>richardss</cp:lastModifiedBy>
  <cp:revision>3</cp:revision>
  <dcterms:created xsi:type="dcterms:W3CDTF">2017-09-05T12:20:04Z</dcterms:created>
  <dcterms:modified xsi:type="dcterms:W3CDTF">2017-09-05T13:51:39Z</dcterms:modified>
</cp:coreProperties>
</file>