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 id="2147483708" r:id="rId6"/>
    <p:sldMasterId id="2147483720" r:id="rId7"/>
  </p:sldMasterIdLst>
  <p:notesMasterIdLst>
    <p:notesMasterId r:id="rId14"/>
  </p:notesMasterIdLst>
  <p:sldIdLst>
    <p:sldId id="256" r:id="rId8"/>
    <p:sldId id="269" r:id="rId9"/>
    <p:sldId id="262" r:id="rId10"/>
    <p:sldId id="260" r:id="rId11"/>
    <p:sldId id="264" r:id="rId12"/>
    <p:sldId id="259"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F65B1-02F5-516A-C980-65504C1A9EED}" v="36" dt="2025-03-12T11:44:37.811"/>
    <p1510:client id="{DB00BCF7-3077-1DD6-92B6-4C08AB05F1DC}" v="2" dt="2025-03-12T08:25:29.4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60" d="100"/>
          <a:sy n="60" d="100"/>
        </p:scale>
        <p:origin x="7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 FIRTH" userId="S::firthj@mayfield.portsmouth.sch.uk::5bf786de-b0fa-49e8-9d98-322dfc8a0816" providerId="AD" clId="Web-{570F65B1-02F5-516A-C980-65504C1A9EED}"/>
    <pc:docChg chg="modSld">
      <pc:chgData name="Mrs J FIRTH" userId="S::firthj@mayfield.portsmouth.sch.uk::5bf786de-b0fa-49e8-9d98-322dfc8a0816" providerId="AD" clId="Web-{570F65B1-02F5-516A-C980-65504C1A9EED}" dt="2025-03-12T11:44:37.811" v="18" actId="1076"/>
      <pc:docMkLst>
        <pc:docMk/>
      </pc:docMkLst>
      <pc:sldChg chg="modSp">
        <pc:chgData name="Mrs J FIRTH" userId="S::firthj@mayfield.portsmouth.sch.uk::5bf786de-b0fa-49e8-9d98-322dfc8a0816" providerId="AD" clId="Web-{570F65B1-02F5-516A-C980-65504C1A9EED}" dt="2025-03-12T11:44:37.811" v="18" actId="1076"/>
        <pc:sldMkLst>
          <pc:docMk/>
          <pc:sldMk cId="3916171236" sldId="256"/>
        </pc:sldMkLst>
        <pc:spChg chg="mod">
          <ac:chgData name="Mrs J FIRTH" userId="S::firthj@mayfield.portsmouth.sch.uk::5bf786de-b0fa-49e8-9d98-322dfc8a0816" providerId="AD" clId="Web-{570F65B1-02F5-516A-C980-65504C1A9EED}" dt="2025-03-12T11:44:37.811" v="18" actId="1076"/>
          <ac:spMkLst>
            <pc:docMk/>
            <pc:sldMk cId="3916171236" sldId="256"/>
            <ac:spMk id="3" creationId="{5C94C3A7-9F7F-96EF-BA35-0989A6C87A4B}"/>
          </ac:spMkLst>
        </pc:spChg>
      </pc:sldChg>
    </pc:docChg>
  </pc:docChgLst>
  <pc:docChgLst>
    <pc:chgData name="Mr H GARDNER" userId="S::gardner-harry@mayfield.portsmouth.sch.uk::6dc718d2-c8c4-4613-84fc-ee912fd0098c" providerId="AD" clId="Web-{3F83FA59-355A-44C1-1D1A-A490D813ECC4}"/>
    <pc:docChg chg="addSld delSld modSld sldOrd">
      <pc:chgData name="Mr H GARDNER" userId="S::gardner-harry@mayfield.portsmouth.sch.uk::6dc718d2-c8c4-4613-84fc-ee912fd0098c" providerId="AD" clId="Web-{3F83FA59-355A-44C1-1D1A-A490D813ECC4}" dt="2025-03-06T12:04:37.104" v="12" actId="1076"/>
      <pc:docMkLst>
        <pc:docMk/>
      </pc:docMkLst>
      <pc:sldChg chg="del">
        <pc:chgData name="Mr H GARDNER" userId="S::gardner-harry@mayfield.portsmouth.sch.uk::6dc718d2-c8c4-4613-84fc-ee912fd0098c" providerId="AD" clId="Web-{3F83FA59-355A-44C1-1D1A-A490D813ECC4}" dt="2025-03-06T12:03:09.020" v="0"/>
        <pc:sldMkLst>
          <pc:docMk/>
          <pc:sldMk cId="3056389505" sldId="258"/>
        </pc:sldMkLst>
      </pc:sldChg>
      <pc:sldChg chg="modSp add del ord">
        <pc:chgData name="Mr H GARDNER" userId="S::gardner-harry@mayfield.portsmouth.sch.uk::6dc718d2-c8c4-4613-84fc-ee912fd0098c" providerId="AD" clId="Web-{3F83FA59-355A-44C1-1D1A-A490D813ECC4}" dt="2025-03-06T12:04:37.104" v="12" actId="1076"/>
        <pc:sldMkLst>
          <pc:docMk/>
          <pc:sldMk cId="3056389505" sldId="269"/>
        </pc:sldMkLst>
        <pc:spChg chg="mod">
          <ac:chgData name="Mr H GARDNER" userId="S::gardner-harry@mayfield.portsmouth.sch.uk::6dc718d2-c8c4-4613-84fc-ee912fd0098c" providerId="AD" clId="Web-{3F83FA59-355A-44C1-1D1A-A490D813ECC4}" dt="2025-03-06T12:04:27.791" v="10" actId="1076"/>
          <ac:spMkLst>
            <pc:docMk/>
            <pc:sldMk cId="3056389505" sldId="269"/>
            <ac:spMk id="7" creationId="{00000000-0000-0000-0000-000000000000}"/>
          </ac:spMkLst>
        </pc:spChg>
        <pc:spChg chg="mod">
          <ac:chgData name="Mr H GARDNER" userId="S::gardner-harry@mayfield.portsmouth.sch.uk::6dc718d2-c8c4-4613-84fc-ee912fd0098c" providerId="AD" clId="Web-{3F83FA59-355A-44C1-1D1A-A490D813ECC4}" dt="2025-03-06T12:04:34.166" v="11" actId="14100"/>
          <ac:spMkLst>
            <pc:docMk/>
            <pc:sldMk cId="3056389505" sldId="269"/>
            <ac:spMk id="14" creationId="{00000000-0000-0000-0000-000000000000}"/>
          </ac:spMkLst>
        </pc:spChg>
        <pc:picChg chg="mod">
          <ac:chgData name="Mr H GARDNER" userId="S::gardner-harry@mayfield.portsmouth.sch.uk::6dc718d2-c8c4-4613-84fc-ee912fd0098c" providerId="AD" clId="Web-{3F83FA59-355A-44C1-1D1A-A490D813ECC4}" dt="2025-03-06T12:04:37.104" v="12" actId="1076"/>
          <ac:picMkLst>
            <pc:docMk/>
            <pc:sldMk cId="3056389505" sldId="269"/>
            <ac:picMk id="5" creationId="{2F02F15C-7490-85BE-79F2-0C2223CC884E}"/>
          </ac:picMkLst>
        </pc:picChg>
        <pc:picChg chg="mod">
          <ac:chgData name="Mr H GARDNER" userId="S::gardner-harry@mayfield.portsmouth.sch.uk::6dc718d2-c8c4-4613-84fc-ee912fd0098c" providerId="AD" clId="Web-{3F83FA59-355A-44C1-1D1A-A490D813ECC4}" dt="2025-03-06T12:04:18.696" v="9" actId="1076"/>
          <ac:picMkLst>
            <pc:docMk/>
            <pc:sldMk cId="3056389505" sldId="269"/>
            <ac:picMk id="10" creationId="{96237653-2B2E-3DD9-8263-58AAFDEE151E}"/>
          </ac:picMkLst>
        </pc:picChg>
        <pc:picChg chg="mod">
          <ac:chgData name="Mr H GARDNER" userId="S::gardner-harry@mayfield.portsmouth.sch.uk::6dc718d2-c8c4-4613-84fc-ee912fd0098c" providerId="AD" clId="Web-{3F83FA59-355A-44C1-1D1A-A490D813ECC4}" dt="2025-03-06T12:04:12.883" v="8" actId="1076"/>
          <ac:picMkLst>
            <pc:docMk/>
            <pc:sldMk cId="3056389505" sldId="269"/>
            <ac:picMk id="20" creationId="{9F572644-3A59-9303-8327-65D59EA4B4A2}"/>
          </ac:picMkLst>
        </pc:picChg>
      </pc:sldChg>
    </pc:docChg>
  </pc:docChgLst>
  <pc:docChgLst>
    <pc:chgData name="Mrs J FIRTH" userId="S::firthj@mayfield.portsmouth.sch.uk::5bf786de-b0fa-49e8-9d98-322dfc8a0816" providerId="AD" clId="Web-{DB00BCF7-3077-1DD6-92B6-4C08AB05F1DC}"/>
    <pc:docChg chg="addSld delSld">
      <pc:chgData name="Mrs J FIRTH" userId="S::firthj@mayfield.portsmouth.sch.uk::5bf786de-b0fa-49e8-9d98-322dfc8a0816" providerId="AD" clId="Web-{DB00BCF7-3077-1DD6-92B6-4C08AB05F1DC}" dt="2025-03-12T08:25:29.438" v="1"/>
      <pc:docMkLst>
        <pc:docMk/>
      </pc:docMkLst>
      <pc:sldChg chg="add">
        <pc:chgData name="Mrs J FIRTH" userId="S::firthj@mayfield.portsmouth.sch.uk::5bf786de-b0fa-49e8-9d98-322dfc8a0816" providerId="AD" clId="Web-{DB00BCF7-3077-1DD6-92B6-4C08AB05F1DC}" dt="2025-03-12T08:25:29.438" v="1"/>
        <pc:sldMkLst>
          <pc:docMk/>
          <pc:sldMk cId="3069232045" sldId="259"/>
        </pc:sldMkLst>
      </pc:sldChg>
      <pc:sldChg chg="del">
        <pc:chgData name="Mrs J FIRTH" userId="S::firthj@mayfield.portsmouth.sch.uk::5bf786de-b0fa-49e8-9d98-322dfc8a0816" providerId="AD" clId="Web-{DB00BCF7-3077-1DD6-92B6-4C08AB05F1DC}" dt="2025-03-12T08:25:09.187" v="0"/>
        <pc:sldMkLst>
          <pc:docMk/>
          <pc:sldMk cId="3518159289"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D60127F-8DFA-43D4-B377-FB5D9B82D5C4}" type="datetimeFigureOut">
              <a:rPr lang="en-GB" smtClean="0"/>
              <a:t>12/03/2025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1107D76-BB2F-4EC0-BE2A-8917DB9D15FD}" type="slidenum">
              <a:rPr lang="en-GB" smtClean="0"/>
              <a:t>‹#›</a:t>
            </a:fld>
            <a:endParaRPr lang="en-GB"/>
          </a:p>
        </p:txBody>
      </p:sp>
    </p:spTree>
    <p:extLst>
      <p:ext uri="{BB962C8B-B14F-4D97-AF65-F5344CB8AC3E}">
        <p14:creationId xmlns:p14="http://schemas.microsoft.com/office/powerpoint/2010/main" val="347747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107D76-BB2F-4EC0-BE2A-8917DB9D15FD}" type="slidenum">
              <a:rPr lang="en-GB" smtClean="0"/>
              <a:t>1</a:t>
            </a:fld>
            <a:endParaRPr lang="en-GB"/>
          </a:p>
        </p:txBody>
      </p:sp>
    </p:spTree>
    <p:extLst>
      <p:ext uri="{BB962C8B-B14F-4D97-AF65-F5344CB8AC3E}">
        <p14:creationId xmlns:p14="http://schemas.microsoft.com/office/powerpoint/2010/main" val="3725495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B773-C289-AADF-E9B1-3CA22C1444CB}"/>
              </a:ext>
            </a:extLst>
          </p:cNvPr>
          <p:cNvSpPr>
            <a:spLocks noGrp="1"/>
          </p:cNvSpPr>
          <p:nvPr>
            <p:ph type="ctrTitle"/>
          </p:nvPr>
        </p:nvSpPr>
        <p:spPr>
          <a:xfrm>
            <a:off x="1524000" y="1942170"/>
            <a:ext cx="9144000" cy="2387600"/>
          </a:xfrm>
        </p:spPr>
        <p:txBody>
          <a:bodyPr anchor="b"/>
          <a:lstStyle>
            <a:lvl1pPr algn="ctr">
              <a:defRPr sz="6000">
                <a:solidFill>
                  <a:schemeClr val="tx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36D58FB4-030B-D71E-CC56-4DB33B23287E}"/>
              </a:ext>
            </a:extLst>
          </p:cNvPr>
          <p:cNvSpPr>
            <a:spLocks noGrp="1"/>
          </p:cNvSpPr>
          <p:nvPr>
            <p:ph type="subTitle" idx="1"/>
          </p:nvPr>
        </p:nvSpPr>
        <p:spPr>
          <a:xfrm>
            <a:off x="1524000" y="4421845"/>
            <a:ext cx="9144000" cy="998242"/>
          </a:xfrm>
        </p:spPr>
        <p:txBody>
          <a:bodyPr/>
          <a:lstStyle>
            <a:lvl1pPr marL="0" indent="0" algn="ctr">
              <a:buNone/>
              <a:defRPr sz="2400" b="1">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FFBBE2E9-9FE0-6421-E2E6-0551C5BA21AB}"/>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461D06F6-5708-F625-6C87-7CA7B6A60C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D40A91-6AEC-F510-C05B-6A16342DD390}"/>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3668081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43786-CC94-0501-C28E-43266F66C1DC}"/>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Vertical Text Placeholder 2">
            <a:extLst>
              <a:ext uri="{FF2B5EF4-FFF2-40B4-BE49-F238E27FC236}">
                <a16:creationId xmlns:a16="http://schemas.microsoft.com/office/drawing/2014/main" id="{1AF5B209-328D-0268-8D33-A35C75D5B7C5}"/>
              </a:ext>
            </a:extLst>
          </p:cNvPr>
          <p:cNvSpPr>
            <a:spLocks noGrp="1"/>
          </p:cNvSpPr>
          <p:nvPr>
            <p:ph type="body" orient="vert" idx="1"/>
          </p:nvPr>
        </p:nvSpPr>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4F927E5B-2E2C-A06D-2860-FF437EFBD7D0}"/>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80CA2D43-B7AC-088C-2D7F-E5D0D56C0D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8578BC-7FC4-EFE6-A34E-87B6AC180DCD}"/>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234265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539DA0-3474-4E1D-29F3-96227EB9288B}"/>
              </a:ext>
            </a:extLst>
          </p:cNvPr>
          <p:cNvSpPr>
            <a:spLocks noGrp="1"/>
          </p:cNvSpPr>
          <p:nvPr>
            <p:ph type="title" orient="vert"/>
          </p:nvPr>
        </p:nvSpPr>
        <p:spPr>
          <a:xfrm>
            <a:off x="8724900" y="2711669"/>
            <a:ext cx="2628900" cy="3465294"/>
          </a:xfrm>
        </p:spPr>
        <p:txBody>
          <a:bodyPr vert="eaVert"/>
          <a:lstStyle/>
          <a:p>
            <a:r>
              <a:rPr lang="en-US"/>
              <a:t>Click to edit Master title style</a:t>
            </a:r>
            <a:endParaRPr lang="en-GB" dirty="0"/>
          </a:p>
        </p:txBody>
      </p:sp>
      <p:sp>
        <p:nvSpPr>
          <p:cNvPr id="3" name="Vertical Text Placeholder 2">
            <a:extLst>
              <a:ext uri="{FF2B5EF4-FFF2-40B4-BE49-F238E27FC236}">
                <a16:creationId xmlns:a16="http://schemas.microsoft.com/office/drawing/2014/main" id="{AA2844AB-7DC3-67C3-88C8-9DA28313B5CD}"/>
              </a:ext>
            </a:extLst>
          </p:cNvPr>
          <p:cNvSpPr>
            <a:spLocks noGrp="1"/>
          </p:cNvSpPr>
          <p:nvPr>
            <p:ph type="body" orient="vert" idx="1"/>
          </p:nvPr>
        </p:nvSpPr>
        <p:spPr>
          <a:xfrm>
            <a:off x="838200" y="2385847"/>
            <a:ext cx="7734300" cy="37911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062EE5-20DE-9E4E-24BB-AA233ED27E76}"/>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2EAADBA8-0C26-60EB-9AF1-ABE6B21931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8910CD-0BBC-9E80-F21C-B05ECDDC2DA8}"/>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644842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003C38F-8CC0-407C-9BF5-866A87CCFB2D}"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3880335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3C38F-8CC0-407C-9BF5-866A87CCFB2D}"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3531715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03C38F-8CC0-407C-9BF5-866A87CCFB2D}"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772320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003C38F-8CC0-407C-9BF5-866A87CCFB2D}"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1997924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003C38F-8CC0-407C-9BF5-866A87CCFB2D}" type="datetimeFigureOut">
              <a:rPr lang="en-GB" smtClean="0"/>
              <a:t>12/03/2025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86058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003C38F-8CC0-407C-9BF5-866A87CCFB2D}" type="datetimeFigureOut">
              <a:rPr lang="en-GB" smtClean="0"/>
              <a:t>12/03/2025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733137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03C38F-8CC0-407C-9BF5-866A87CCFB2D}" type="datetimeFigureOut">
              <a:rPr lang="en-GB" smtClean="0"/>
              <a:t>12/03/2025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551234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03C38F-8CC0-407C-9BF5-866A87CCFB2D}"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284117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510F-FFBE-7979-4DC5-6308FA8FE4F8}"/>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C61A246-C7B9-7433-E8D2-7C1BEB223B8D}"/>
              </a:ext>
            </a:extLst>
          </p:cNvPr>
          <p:cNvSpPr>
            <a:spLocks noGrp="1"/>
          </p:cNvSpPr>
          <p:nvPr>
            <p:ph idx="1"/>
          </p:nvPr>
        </p:nvSpPr>
        <p:spPr/>
        <p:txBody>
          <a:bodyPr/>
          <a:lstStyle>
            <a:lvl1pPr>
              <a:defRPr>
                <a:solidFill>
                  <a:schemeClr val="tx1"/>
                </a:solidFill>
              </a:defRPr>
            </a:lvl1pPr>
            <a:lvl2pPr>
              <a:defRPr i="1">
                <a:solidFill>
                  <a:schemeClr val="tx1"/>
                </a:solidFill>
              </a:defRPr>
            </a:lvl2pPr>
            <a:lvl3pPr>
              <a:defRPr>
                <a:solidFill>
                  <a:schemeClr val="tx1"/>
                </a:solidFill>
              </a:defRPr>
            </a:lvl3pPr>
            <a:lvl4pPr>
              <a:defRPr i="1">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8AB3EC94-26C4-D039-CB1C-113AE1AC0290}"/>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8412CB59-0BE2-FFAA-8FEB-2D9FB3F799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0C6109-9079-9391-0B51-5F26B42303F2}"/>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31279506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03C38F-8CC0-407C-9BF5-866A87CCFB2D}"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15652832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3C38F-8CC0-407C-9BF5-866A87CCFB2D}"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292304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3C38F-8CC0-407C-9BF5-866A87CCFB2D}"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F42E33-0604-4D69-A28C-5BA1FF7B3E52}" type="slidenum">
              <a:rPr lang="en-GB" smtClean="0"/>
              <a:t>‹#›</a:t>
            </a:fld>
            <a:endParaRPr lang="en-GB"/>
          </a:p>
        </p:txBody>
      </p:sp>
    </p:spTree>
    <p:extLst>
      <p:ext uri="{BB962C8B-B14F-4D97-AF65-F5344CB8AC3E}">
        <p14:creationId xmlns:p14="http://schemas.microsoft.com/office/powerpoint/2010/main" val="300625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FDB03D0-2A2C-43C3-A70B-3EFB4B0F92DE}"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18417953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DB03D0-2A2C-43C3-A70B-3EFB4B0F92DE}"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28253139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FDB03D0-2A2C-43C3-A70B-3EFB4B0F92DE}"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3934545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FDB03D0-2A2C-43C3-A70B-3EFB4B0F92DE}"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40096498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DB03D0-2A2C-43C3-A70B-3EFB4B0F92DE}" type="datetimeFigureOut">
              <a:rPr lang="en-GB" smtClean="0"/>
              <a:t>12/03/2025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146598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DB03D0-2A2C-43C3-A70B-3EFB4B0F92DE}" type="datetimeFigureOut">
              <a:rPr lang="en-GB" smtClean="0"/>
              <a:t>12/03/2025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40247004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B03D0-2A2C-43C3-A70B-3EFB4B0F92DE}" type="datetimeFigureOut">
              <a:rPr lang="en-GB" smtClean="0"/>
              <a:t>12/03/2025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39380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F8AA-D434-2D6F-6BB1-8101FC827444}"/>
              </a:ext>
            </a:extLst>
          </p:cNvPr>
          <p:cNvSpPr>
            <a:spLocks noGrp="1"/>
          </p:cNvSpPr>
          <p:nvPr>
            <p:ph type="title"/>
          </p:nvPr>
        </p:nvSpPr>
        <p:spPr>
          <a:xfrm>
            <a:off x="831850" y="1709738"/>
            <a:ext cx="10515600" cy="2852737"/>
          </a:xfrm>
        </p:spPr>
        <p:txBody>
          <a:bodyPr anchor="b"/>
          <a:lstStyle>
            <a:lvl1pPr>
              <a:defRPr sz="6000">
                <a:solidFill>
                  <a:schemeClr val="tx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2076805-D547-678B-65F1-2CD2B23D90BD}"/>
              </a:ext>
            </a:extLst>
          </p:cNvPr>
          <p:cNvSpPr>
            <a:spLocks noGrp="1"/>
          </p:cNvSpPr>
          <p:nvPr>
            <p:ph type="body" idx="1"/>
          </p:nvPr>
        </p:nvSpPr>
        <p:spPr>
          <a:xfrm>
            <a:off x="831850" y="4589463"/>
            <a:ext cx="10515600" cy="1500187"/>
          </a:xfrm>
        </p:spPr>
        <p:txBody>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B6D93D-F5A8-8310-D260-C8172493CCA8}"/>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B8423F28-65C1-BC95-8998-FB5A3C7EC4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F43F9D-5754-8743-935E-06A07437F9C6}"/>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42829989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DB03D0-2A2C-43C3-A70B-3EFB4B0F92DE}"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13910822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DB03D0-2A2C-43C3-A70B-3EFB4B0F92DE}" type="datetimeFigureOut">
              <a:rPr lang="en-GB" smtClean="0"/>
              <a:t>12/03/2025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1715376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DB03D0-2A2C-43C3-A70B-3EFB4B0F92DE}"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24072420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DB03D0-2A2C-43C3-A70B-3EFB4B0F92DE}"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4D07E9-C362-4DCB-B381-F2C18104AD51}" type="slidenum">
              <a:rPr lang="en-GB" smtClean="0"/>
              <a:t>‹#›</a:t>
            </a:fld>
            <a:endParaRPr lang="en-GB"/>
          </a:p>
        </p:txBody>
      </p:sp>
    </p:spTree>
    <p:extLst>
      <p:ext uri="{BB962C8B-B14F-4D97-AF65-F5344CB8AC3E}">
        <p14:creationId xmlns:p14="http://schemas.microsoft.com/office/powerpoint/2010/main" val="1302970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A0C1F-6DC6-9261-CDFC-652380EE3A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CF27AA0-8AEF-3718-C825-8E8C9E8DCF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F58934B-9557-9C27-5B1B-F46044AD08E0}"/>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2ED0F9D0-3A9A-DA97-E43B-62EF64C895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1ABB91-9E4A-85BE-1524-8DEF1F9B77CF}"/>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8743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1AE6-D617-2058-33BF-D9BA78C8F5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FFD5E6-02A4-32D5-5ABE-F7E6541510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195367-652B-DE39-5F49-AE8D0903305C}"/>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A119EE79-2C25-B785-7FDD-28E3E6571F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30D0C3-0431-1759-EE87-A5D906705385}"/>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40339181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D4398-9C19-F445-AE28-18CD369F51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62B101-292A-D052-77C8-B51709DED2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1DA0BA-2FD0-880F-68B2-B85B82C5CB98}"/>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3A9E339A-27FB-85B7-013E-C7246C1CF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62F192-8754-58C7-8230-BB6E28026B36}"/>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256555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D488-86B8-2F9F-A9D6-E74469B164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FEF41A-05C1-DC51-BFCF-E8C489645B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A85731-426C-88D8-B311-46CAA6EBC3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33A455-4B14-9217-4B0A-D3AEB87598F9}"/>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6" name="Footer Placeholder 5">
            <a:extLst>
              <a:ext uri="{FF2B5EF4-FFF2-40B4-BE49-F238E27FC236}">
                <a16:creationId xmlns:a16="http://schemas.microsoft.com/office/drawing/2014/main" id="{3B0AD03C-80EC-BCAA-232B-983DCE9898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392D54-ECB9-23D2-5263-941BB97E0A6D}"/>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13770503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A4FF2-62A8-19A4-98D0-E9A79342CF8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99EE6F-BAF0-287A-471A-CE6A9DA263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B967EB-357D-A445-06E1-794B06558B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D26482C-C54D-AE2A-676C-06F988A4D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533EA8-03EA-7B1C-6D67-469736A192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C0886C-872B-DDFF-1A2E-588A8E7D63DA}"/>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8" name="Footer Placeholder 7">
            <a:extLst>
              <a:ext uri="{FF2B5EF4-FFF2-40B4-BE49-F238E27FC236}">
                <a16:creationId xmlns:a16="http://schemas.microsoft.com/office/drawing/2014/main" id="{84E03399-CBA4-F77D-97A8-2305D15BBD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C70096-2D2E-F0B8-C2ED-C628A25B1577}"/>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5747929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BCD5-65DA-F93B-2DFB-4FE1312AE08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E6C681F-5F7D-F9C6-8EC8-E0D50C5A43D9}"/>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4" name="Footer Placeholder 3">
            <a:extLst>
              <a:ext uri="{FF2B5EF4-FFF2-40B4-BE49-F238E27FC236}">
                <a16:creationId xmlns:a16="http://schemas.microsoft.com/office/drawing/2014/main" id="{9FFBE1D8-5F4A-27E5-0956-080EA9B959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19EFD57-4C3A-F56E-E6A7-D0E0DBDE956B}"/>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1850139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E0F0-5C39-C5E2-7DBD-EE355730345D}"/>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F35D16A-FC70-6B5F-8821-BBABE3BC8E3E}"/>
              </a:ext>
            </a:extLst>
          </p:cNvPr>
          <p:cNvSpPr>
            <a:spLocks noGrp="1"/>
          </p:cNvSpPr>
          <p:nvPr>
            <p:ph sz="half" idx="1"/>
          </p:nvPr>
        </p:nvSpPr>
        <p:spPr>
          <a:xfrm>
            <a:off x="838200" y="2312276"/>
            <a:ext cx="5181600" cy="3864687"/>
          </a:xfrm>
        </p:spPr>
        <p:txBody>
          <a:bodyPr/>
          <a:lstStyle>
            <a:lvl1pPr>
              <a:defRPr>
                <a:solidFill>
                  <a:schemeClr val="tx1"/>
                </a:solidFill>
              </a:defRPr>
            </a:lvl1pPr>
            <a:lvl2pPr>
              <a:defRPr i="1">
                <a:solidFill>
                  <a:schemeClr val="tx1"/>
                </a:solidFill>
              </a:defRPr>
            </a:lvl2pPr>
            <a:lvl3pPr>
              <a:defRPr>
                <a:solidFill>
                  <a:schemeClr val="tx1"/>
                </a:solidFill>
              </a:defRPr>
            </a:lvl3pPr>
            <a:lvl4pPr>
              <a:defRPr i="1">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5A812BB4-BB57-99F9-0B1A-FA813872B976}"/>
              </a:ext>
            </a:extLst>
          </p:cNvPr>
          <p:cNvSpPr>
            <a:spLocks noGrp="1"/>
          </p:cNvSpPr>
          <p:nvPr>
            <p:ph sz="half" idx="2"/>
          </p:nvPr>
        </p:nvSpPr>
        <p:spPr>
          <a:xfrm>
            <a:off x="6172200" y="2312276"/>
            <a:ext cx="5181600" cy="3864687"/>
          </a:xfrm>
        </p:spPr>
        <p:txBody>
          <a:bodyPr/>
          <a:lstStyle>
            <a:lvl1pPr>
              <a:defRPr>
                <a:solidFill>
                  <a:schemeClr val="tx1"/>
                </a:solidFill>
              </a:defRPr>
            </a:lvl1pPr>
            <a:lvl2pPr>
              <a:defRPr i="1">
                <a:solidFill>
                  <a:schemeClr val="tx1"/>
                </a:solidFill>
              </a:defRPr>
            </a:lvl2pPr>
            <a:lvl3pPr>
              <a:defRPr>
                <a:solidFill>
                  <a:schemeClr val="tx1"/>
                </a:solidFill>
              </a:defRPr>
            </a:lvl3pPr>
            <a:lvl4pPr>
              <a:defRPr i="1">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FEC7E0F-20B0-26C4-6018-E51796BE53EA}"/>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6" name="Footer Placeholder 5">
            <a:extLst>
              <a:ext uri="{FF2B5EF4-FFF2-40B4-BE49-F238E27FC236}">
                <a16:creationId xmlns:a16="http://schemas.microsoft.com/office/drawing/2014/main" id="{F5E1ED89-2063-302E-9943-876E46D513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01726B-8EF0-9A6C-6D4E-7965F73434C2}"/>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27357273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EFCD07-FAFE-5D3D-709D-9C7C6E949938}"/>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3" name="Footer Placeholder 2">
            <a:extLst>
              <a:ext uri="{FF2B5EF4-FFF2-40B4-BE49-F238E27FC236}">
                <a16:creationId xmlns:a16="http://schemas.microsoft.com/office/drawing/2014/main" id="{CD044827-3069-A39D-60FC-1992D80C0D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B8CAE6-EFD1-A41B-36FD-DEEDD9A8F2BA}"/>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35302473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2AA3-E30F-61FA-3943-B50F552442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E45AC2-A369-BFA4-7F73-EA2AAAECC1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50C559-F1F3-6A00-8E23-F21C6FBF94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B2A53D-EB39-BE33-6759-D45C8EB76620}"/>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6" name="Footer Placeholder 5">
            <a:extLst>
              <a:ext uri="{FF2B5EF4-FFF2-40B4-BE49-F238E27FC236}">
                <a16:creationId xmlns:a16="http://schemas.microsoft.com/office/drawing/2014/main" id="{B6AD9DB0-ABA5-3018-6F97-FD8D11E414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76B78E-A5DA-5295-D120-06393EBB32D2}"/>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18003542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47A96-E406-7576-6F85-01267234FC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39AA03-FB25-DCC6-2A6C-BFBFAE3715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215A50-D443-5C49-31D4-BA8879F70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8DD5AC-9F81-CC52-242B-15BC7D2B8561}"/>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6" name="Footer Placeholder 5">
            <a:extLst>
              <a:ext uri="{FF2B5EF4-FFF2-40B4-BE49-F238E27FC236}">
                <a16:creationId xmlns:a16="http://schemas.microsoft.com/office/drawing/2014/main" id="{71E5D936-BBDE-C575-4475-33FD8E39A8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10DE26-7A5A-3010-F54D-BFBB151CC449}"/>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6339858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5EE69-ABC7-26B6-90CF-B08E2F564E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B1E068-8334-1F77-79EC-69E8F6DAB3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85CD6B-2957-5BD2-32EF-FAFC1A968E96}"/>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4FD1EF5E-9D45-2284-2FA0-D29BE5488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50436D-6AD7-DD25-652C-149257677151}"/>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35032141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084821-FA1C-9407-A2A8-DCE8337A62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22BA90-9F08-44C1-8670-ED7F08C2A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235CE6-49A0-1638-1F19-C40936D37053}"/>
              </a:ext>
            </a:extLst>
          </p:cNvPr>
          <p:cNvSpPr>
            <a:spLocks noGrp="1"/>
          </p:cNvSpPr>
          <p:nvPr>
            <p:ph type="dt" sz="half" idx="10"/>
          </p:nvPr>
        </p:nvSpPr>
        <p:spPr/>
        <p:txBody>
          <a:body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34F3F74A-4FA4-16C5-DB4A-F2AAEFB6D2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043C35-42D4-66C9-B0C5-92824596D2AB}"/>
              </a:ext>
            </a:extLst>
          </p:cNvPr>
          <p:cNvSpPr>
            <a:spLocks noGrp="1"/>
          </p:cNvSpPr>
          <p:nvPr>
            <p:ph type="sldNum" sz="quarter" idx="12"/>
          </p:nvPr>
        </p:nvSpPr>
        <p:spPr/>
        <p:txBody>
          <a:bodyPr/>
          <a:lstStyle/>
          <a:p>
            <a:fld id="{C41989E8-39F7-4051-BAD5-969D51D982C4}" type="slidenum">
              <a:rPr lang="en-GB" smtClean="0"/>
              <a:t>‹#›</a:t>
            </a:fld>
            <a:endParaRPr lang="en-GB"/>
          </a:p>
        </p:txBody>
      </p:sp>
    </p:spTree>
    <p:extLst>
      <p:ext uri="{BB962C8B-B14F-4D97-AF65-F5344CB8AC3E}">
        <p14:creationId xmlns:p14="http://schemas.microsoft.com/office/powerpoint/2010/main" val="407392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18E86-8137-26F5-2663-9E5DAC8F3B57}"/>
              </a:ext>
            </a:extLst>
          </p:cNvPr>
          <p:cNvSpPr>
            <a:spLocks noGrp="1"/>
          </p:cNvSpPr>
          <p:nvPr>
            <p:ph type="title"/>
          </p:nvPr>
        </p:nvSpPr>
        <p:spPr>
          <a:xfrm>
            <a:off x="839787" y="365125"/>
            <a:ext cx="8945343" cy="1325563"/>
          </a:xfrm>
        </p:spPr>
        <p:txBody>
          <a:bodyPr/>
          <a:lstStyle>
            <a:lvl1pPr>
              <a:defRPr>
                <a:solidFill>
                  <a:schemeClr val="tx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4B26CDC-64AE-1A62-6876-89B0CB368F29}"/>
              </a:ext>
            </a:extLst>
          </p:cNvPr>
          <p:cNvSpPr>
            <a:spLocks noGrp="1"/>
          </p:cNvSpPr>
          <p:nvPr>
            <p:ph type="body" idx="1"/>
          </p:nvPr>
        </p:nvSpPr>
        <p:spPr>
          <a:xfrm>
            <a:off x="839788" y="2182813"/>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C3D2BE-1832-E45F-570E-4518B5B6C01E}"/>
              </a:ext>
            </a:extLst>
          </p:cNvPr>
          <p:cNvSpPr>
            <a:spLocks noGrp="1"/>
          </p:cNvSpPr>
          <p:nvPr>
            <p:ph sz="half" idx="2"/>
          </p:nvPr>
        </p:nvSpPr>
        <p:spPr>
          <a:xfrm>
            <a:off x="839788" y="3006725"/>
            <a:ext cx="515778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FECC9BF8-7EB7-FE45-BD73-CA58AD6A87C4}"/>
              </a:ext>
            </a:extLst>
          </p:cNvPr>
          <p:cNvSpPr>
            <a:spLocks noGrp="1"/>
          </p:cNvSpPr>
          <p:nvPr>
            <p:ph type="body" sz="quarter" idx="3"/>
          </p:nvPr>
        </p:nvSpPr>
        <p:spPr>
          <a:xfrm>
            <a:off x="6172200" y="2182813"/>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C42435-1DFB-F4C9-FDEE-E77D93969CA7}"/>
              </a:ext>
            </a:extLst>
          </p:cNvPr>
          <p:cNvSpPr>
            <a:spLocks noGrp="1"/>
          </p:cNvSpPr>
          <p:nvPr>
            <p:ph sz="quarter" idx="4"/>
          </p:nvPr>
        </p:nvSpPr>
        <p:spPr>
          <a:xfrm>
            <a:off x="6172200" y="3006725"/>
            <a:ext cx="5183188" cy="31829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F65902BA-24F4-A039-F035-52EC183639CA}"/>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8" name="Footer Placeholder 7">
            <a:extLst>
              <a:ext uri="{FF2B5EF4-FFF2-40B4-BE49-F238E27FC236}">
                <a16:creationId xmlns:a16="http://schemas.microsoft.com/office/drawing/2014/main" id="{D820CD0E-DCF0-134F-EEAF-6ED7575482C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6E8612-B4F1-D2DE-C944-751EC5BDB5E9}"/>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127706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1FC33-2E17-A5DA-61AF-5B4BEF2EAC05}"/>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40CB16CB-DD9E-C75F-B26F-5957F593A892}"/>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4" name="Footer Placeholder 3">
            <a:extLst>
              <a:ext uri="{FF2B5EF4-FFF2-40B4-BE49-F238E27FC236}">
                <a16:creationId xmlns:a16="http://schemas.microsoft.com/office/drawing/2014/main" id="{89311994-9CF2-63F3-697A-F765537A713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839C4DF-0E00-DC73-8A89-A3A1787C8849}"/>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455261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22DBAB-5B09-A557-F7B4-120031AE1F83}"/>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3" name="Footer Placeholder 2">
            <a:extLst>
              <a:ext uri="{FF2B5EF4-FFF2-40B4-BE49-F238E27FC236}">
                <a16:creationId xmlns:a16="http://schemas.microsoft.com/office/drawing/2014/main" id="{D75B10DB-643F-B37C-3DD0-064ACCF1692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53001F-2390-5023-512A-A58CDB0C87FF}"/>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978870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DD83-33C7-368A-9BD8-BB180EF31CD9}"/>
              </a:ext>
            </a:extLst>
          </p:cNvPr>
          <p:cNvSpPr>
            <a:spLocks noGrp="1"/>
          </p:cNvSpPr>
          <p:nvPr>
            <p:ph type="title"/>
          </p:nvPr>
        </p:nvSpPr>
        <p:spPr>
          <a:xfrm>
            <a:off x="838200" y="-199972"/>
            <a:ext cx="9011478" cy="1690841"/>
          </a:xfrm>
        </p:spPr>
        <p:txBody>
          <a:bodyPr anchor="b"/>
          <a:lstStyle>
            <a:lvl1pPr>
              <a:defRPr sz="3200">
                <a:solidFill>
                  <a:schemeClr val="tx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5D1C158C-4B57-F8FA-18F9-B17472B8AB0A}"/>
              </a:ext>
            </a:extLst>
          </p:cNvPr>
          <p:cNvSpPr>
            <a:spLocks noGrp="1"/>
          </p:cNvSpPr>
          <p:nvPr>
            <p:ph idx="1"/>
          </p:nvPr>
        </p:nvSpPr>
        <p:spPr>
          <a:xfrm>
            <a:off x="4888898" y="2417378"/>
            <a:ext cx="6172200" cy="3451609"/>
          </a:xfrm>
        </p:spPr>
        <p:txBody>
          <a:bodyP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a:extLst>
              <a:ext uri="{FF2B5EF4-FFF2-40B4-BE49-F238E27FC236}">
                <a16:creationId xmlns:a16="http://schemas.microsoft.com/office/drawing/2014/main" id="{9ADA5468-8C4D-3ADC-3977-CFCD3487C6AC}"/>
              </a:ext>
            </a:extLst>
          </p:cNvPr>
          <p:cNvSpPr>
            <a:spLocks noGrp="1"/>
          </p:cNvSpPr>
          <p:nvPr>
            <p:ph type="body" sz="half" idx="2"/>
          </p:nvPr>
        </p:nvSpPr>
        <p:spPr>
          <a:xfrm>
            <a:off x="839788" y="2417378"/>
            <a:ext cx="3932237" cy="3451609"/>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95B06-31A6-F83F-F535-80D900531DE5}"/>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6" name="Footer Placeholder 5">
            <a:extLst>
              <a:ext uri="{FF2B5EF4-FFF2-40B4-BE49-F238E27FC236}">
                <a16:creationId xmlns:a16="http://schemas.microsoft.com/office/drawing/2014/main" id="{061E9BBD-66C6-ABDF-DFB0-868A42CD43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57DCAC-FE10-01CB-6E22-4FF8D9A73471}"/>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1794942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66EB-FE5F-5D6E-D86E-6DEA92541A0C}"/>
              </a:ext>
            </a:extLst>
          </p:cNvPr>
          <p:cNvSpPr>
            <a:spLocks noGrp="1"/>
          </p:cNvSpPr>
          <p:nvPr>
            <p:ph type="title"/>
          </p:nvPr>
        </p:nvSpPr>
        <p:spPr>
          <a:xfrm>
            <a:off x="838200" y="136525"/>
            <a:ext cx="3932237" cy="1600200"/>
          </a:xfrm>
        </p:spPr>
        <p:txBody>
          <a:bodyPr anchor="b"/>
          <a:lstStyle>
            <a:lvl1pPr>
              <a:defRPr sz="3200">
                <a:solidFill>
                  <a:schemeClr val="tx1"/>
                </a:solidFill>
              </a:defRPr>
            </a:lvl1pPr>
          </a:lstStyle>
          <a:p>
            <a:r>
              <a:rPr lang="en-US"/>
              <a:t>Click to edit Master title style</a:t>
            </a:r>
            <a:endParaRPr lang="en-GB" dirty="0"/>
          </a:p>
        </p:txBody>
      </p:sp>
      <p:sp>
        <p:nvSpPr>
          <p:cNvPr id="3" name="Picture Placeholder 2">
            <a:extLst>
              <a:ext uri="{FF2B5EF4-FFF2-40B4-BE49-F238E27FC236}">
                <a16:creationId xmlns:a16="http://schemas.microsoft.com/office/drawing/2014/main" id="{D3D0B735-7788-9EAF-AD9B-C56EFC2B16EC}"/>
              </a:ext>
            </a:extLst>
          </p:cNvPr>
          <p:cNvSpPr>
            <a:spLocks noGrp="1"/>
          </p:cNvSpPr>
          <p:nvPr>
            <p:ph type="pic" idx="1"/>
          </p:nvPr>
        </p:nvSpPr>
        <p:spPr>
          <a:xfrm>
            <a:off x="5183188" y="2902226"/>
            <a:ext cx="6172200" cy="29588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75BF57B-9C3B-D1F0-4EAA-F5B330EB7141}"/>
              </a:ext>
            </a:extLst>
          </p:cNvPr>
          <p:cNvSpPr>
            <a:spLocks noGrp="1"/>
          </p:cNvSpPr>
          <p:nvPr>
            <p:ph type="body" sz="half" idx="2"/>
          </p:nvPr>
        </p:nvSpPr>
        <p:spPr>
          <a:xfrm>
            <a:off x="839788" y="2232024"/>
            <a:ext cx="3932237" cy="3636963"/>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35AC62-33BD-143B-C3DC-BC2E5F1B6EDD}"/>
              </a:ext>
            </a:extLst>
          </p:cNvPr>
          <p:cNvSpPr>
            <a:spLocks noGrp="1"/>
          </p:cNvSpPr>
          <p:nvPr>
            <p:ph type="dt" sz="half" idx="10"/>
          </p:nvPr>
        </p:nvSpPr>
        <p:spPr/>
        <p:txBody>
          <a:bodyPr/>
          <a:lstStyle/>
          <a:p>
            <a:fld id="{9A8CAE8D-19AB-44BA-91FB-940E40449C65}" type="datetimeFigureOut">
              <a:rPr lang="en-GB" smtClean="0"/>
              <a:t>12/03/2025</a:t>
            </a:fld>
            <a:endParaRPr lang="en-GB"/>
          </a:p>
        </p:txBody>
      </p:sp>
      <p:sp>
        <p:nvSpPr>
          <p:cNvPr id="6" name="Footer Placeholder 5">
            <a:extLst>
              <a:ext uri="{FF2B5EF4-FFF2-40B4-BE49-F238E27FC236}">
                <a16:creationId xmlns:a16="http://schemas.microsoft.com/office/drawing/2014/main" id="{DDDA2912-F105-67DC-DF06-69756D6AB6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16D2B1-A8AB-C762-CBEA-63B1B4E20374}"/>
              </a:ext>
            </a:extLst>
          </p:cNvPr>
          <p:cNvSpPr>
            <a:spLocks noGrp="1"/>
          </p:cNvSpPr>
          <p:nvPr>
            <p:ph type="sldNum" sz="quarter" idx="12"/>
          </p:nvPr>
        </p:nvSpPr>
        <p:spPr/>
        <p:txBody>
          <a:bodyPr/>
          <a:lstStyle/>
          <a:p>
            <a:fld id="{3B254E40-E036-4CBC-92F4-D68F983B485C}" type="slidenum">
              <a:rPr lang="en-GB" smtClean="0"/>
              <a:t>‹#›</a:t>
            </a:fld>
            <a:endParaRPr lang="en-GB"/>
          </a:p>
        </p:txBody>
      </p:sp>
    </p:spTree>
    <p:extLst>
      <p:ext uri="{BB962C8B-B14F-4D97-AF65-F5344CB8AC3E}">
        <p14:creationId xmlns:p14="http://schemas.microsoft.com/office/powerpoint/2010/main" val="97114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chemeClr val="accent6">
                <a:lumMod val="40000"/>
                <a:lumOff val="60000"/>
              </a:schemeClr>
            </a:gs>
            <a:gs pos="59000">
              <a:schemeClr val="accent6">
                <a:lumMod val="100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17" name="Picture 16" descr="A group of students in a classroom&#10;&#10;Description automatically generated">
            <a:extLst>
              <a:ext uri="{FF2B5EF4-FFF2-40B4-BE49-F238E27FC236}">
                <a16:creationId xmlns:a16="http://schemas.microsoft.com/office/drawing/2014/main" id="{8A10398A-61A2-D7AF-1837-F50FED3150E8}"/>
              </a:ext>
            </a:extLst>
          </p:cNvPr>
          <p:cNvPicPr>
            <a:picLocks noChangeAspect="1"/>
          </p:cNvPicPr>
          <p:nvPr/>
        </p:nvPicPr>
        <p:blipFill>
          <a:blip r:embed="rId13">
            <a:alphaModFix amt="15000"/>
            <a:extLst>
              <a:ext uri="{28A0092B-C50C-407E-A947-70E740481C1C}">
                <a14:useLocalDpi xmlns:a14="http://schemas.microsoft.com/office/drawing/2010/main" val="0"/>
              </a:ext>
            </a:extLst>
          </a:blip>
          <a:stretch>
            <a:fillRect/>
          </a:stretch>
        </p:blipFill>
        <p:spPr>
          <a:xfrm>
            <a:off x="0" y="295837"/>
            <a:ext cx="12744650" cy="8496433"/>
          </a:xfrm>
          <a:prstGeom prst="rect">
            <a:avLst/>
          </a:prstGeom>
        </p:spPr>
      </p:pic>
      <p:pic>
        <p:nvPicPr>
          <p:cNvPr id="19" name="Picture 18" descr="A black and white image of a cat&#10;&#10;Description automatically generated">
            <a:extLst>
              <a:ext uri="{FF2B5EF4-FFF2-40B4-BE49-F238E27FC236}">
                <a16:creationId xmlns:a16="http://schemas.microsoft.com/office/drawing/2014/main" id="{7A6CA854-A3EA-DCB3-C222-4791C760B98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333255">
            <a:off x="-1356529" y="431492"/>
            <a:ext cx="14215524" cy="5787215"/>
          </a:xfrm>
          <a:prstGeom prst="rect">
            <a:avLst/>
          </a:prstGeom>
        </p:spPr>
      </p:pic>
      <p:pic>
        <p:nvPicPr>
          <p:cNvPr id="15" name="Picture 14" descr="A blue and black wavy background&#10;&#10;Description automatically generated">
            <a:extLst>
              <a:ext uri="{FF2B5EF4-FFF2-40B4-BE49-F238E27FC236}">
                <a16:creationId xmlns:a16="http://schemas.microsoft.com/office/drawing/2014/main" id="{30006209-4DB2-D1FD-C454-5D3FDC5E12E1}"/>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155599">
            <a:off x="-186727" y="-391820"/>
            <a:ext cx="12450980" cy="6071023"/>
          </a:xfrm>
          <a:prstGeom prst="rect">
            <a:avLst/>
          </a:prstGeom>
        </p:spPr>
      </p:pic>
      <p:pic>
        <p:nvPicPr>
          <p:cNvPr id="9" name="Picture 8" descr="Logo">
            <a:extLst>
              <a:ext uri="{FF2B5EF4-FFF2-40B4-BE49-F238E27FC236}">
                <a16:creationId xmlns:a16="http://schemas.microsoft.com/office/drawing/2014/main" id="{F65EF9A7-E041-B968-30C3-85C5FCBC3834}"/>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9871604" y="133404"/>
            <a:ext cx="2017309" cy="1756832"/>
          </a:xfrm>
          <a:prstGeom prst="rect">
            <a:avLst/>
          </a:prstGeom>
          <a:effectLst>
            <a:outerShdw blurRad="76200" dist="114300" dir="5100000" algn="ctr" rotWithShape="0">
              <a:srgbClr val="000000">
                <a:alpha val="51000"/>
              </a:srgbClr>
            </a:outerShdw>
          </a:effectLst>
        </p:spPr>
      </p:pic>
      <p:sp>
        <p:nvSpPr>
          <p:cNvPr id="2" name="Title Placeholder 1">
            <a:extLst>
              <a:ext uri="{FF2B5EF4-FFF2-40B4-BE49-F238E27FC236}">
                <a16:creationId xmlns:a16="http://schemas.microsoft.com/office/drawing/2014/main" id="{EF2B13DF-C00C-90DF-E5FF-CC42A8CC3C4F}"/>
              </a:ext>
            </a:extLst>
          </p:cNvPr>
          <p:cNvSpPr>
            <a:spLocks noGrp="1"/>
          </p:cNvSpPr>
          <p:nvPr>
            <p:ph type="title"/>
          </p:nvPr>
        </p:nvSpPr>
        <p:spPr>
          <a:xfrm>
            <a:off x="375745" y="340757"/>
            <a:ext cx="9241221"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4031A70-3E0C-E14D-4304-E250C57E2ABA}"/>
              </a:ext>
            </a:extLst>
          </p:cNvPr>
          <p:cNvSpPr>
            <a:spLocks noGrp="1"/>
          </p:cNvSpPr>
          <p:nvPr>
            <p:ph type="body" idx="1"/>
          </p:nvPr>
        </p:nvSpPr>
        <p:spPr>
          <a:xfrm>
            <a:off x="375745" y="2490952"/>
            <a:ext cx="10978055" cy="36860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29D222A8-8650-3CF8-0FE7-78D663C94A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CAE8D-19AB-44BA-91FB-940E40449C65}" type="datetimeFigureOut">
              <a:rPr lang="en-GB" smtClean="0"/>
              <a:t>12/03/2025</a:t>
            </a:fld>
            <a:endParaRPr lang="en-GB"/>
          </a:p>
        </p:txBody>
      </p:sp>
      <p:sp>
        <p:nvSpPr>
          <p:cNvPr id="5" name="Footer Placeholder 4">
            <a:extLst>
              <a:ext uri="{FF2B5EF4-FFF2-40B4-BE49-F238E27FC236}">
                <a16:creationId xmlns:a16="http://schemas.microsoft.com/office/drawing/2014/main" id="{566372A3-7B43-C9C8-0F77-7D00680AA8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F9D3955-EBC9-947B-CCE9-A22739BC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54E40-E036-4CBC-92F4-D68F983B485C}" type="slidenum">
              <a:rPr lang="en-GB" smtClean="0"/>
              <a:t>‹#›</a:t>
            </a:fld>
            <a:endParaRPr lang="en-GB"/>
          </a:p>
        </p:txBody>
      </p:sp>
    </p:spTree>
    <p:extLst>
      <p:ext uri="{BB962C8B-B14F-4D97-AF65-F5344CB8AC3E}">
        <p14:creationId xmlns:p14="http://schemas.microsoft.com/office/powerpoint/2010/main" val="163719643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Georgia Pro Black" panose="02040A020504050202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3C38F-8CC0-407C-9BF5-866A87CCFB2D}" type="datetimeFigureOut">
              <a:rPr lang="en-GB" smtClean="0"/>
              <a:t>12/03/2025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F42E33-0604-4D69-A28C-5BA1FF7B3E52}" type="slidenum">
              <a:rPr lang="en-GB" smtClean="0"/>
              <a:t>‹#›</a:t>
            </a:fld>
            <a:endParaRPr lang="en-GB"/>
          </a:p>
        </p:txBody>
      </p:sp>
    </p:spTree>
    <p:extLst>
      <p:ext uri="{BB962C8B-B14F-4D97-AF65-F5344CB8AC3E}">
        <p14:creationId xmlns:p14="http://schemas.microsoft.com/office/powerpoint/2010/main" val="5874348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B03D0-2A2C-43C3-A70B-3EFB4B0F92DE}" type="datetimeFigureOut">
              <a:rPr lang="en-GB" smtClean="0"/>
              <a:t>12/03/2025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4D07E9-C362-4DCB-B381-F2C18104AD51}" type="slidenum">
              <a:rPr lang="en-GB" smtClean="0"/>
              <a:t>‹#›</a:t>
            </a:fld>
            <a:endParaRPr lang="en-GB"/>
          </a:p>
        </p:txBody>
      </p:sp>
    </p:spTree>
    <p:extLst>
      <p:ext uri="{BB962C8B-B14F-4D97-AF65-F5344CB8AC3E}">
        <p14:creationId xmlns:p14="http://schemas.microsoft.com/office/powerpoint/2010/main" val="32826750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77010C-D950-D41A-7C48-04C6A6C674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9C3EEB-407E-6037-A4CB-3B42ABD8D3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BCAC9E-C67E-801B-907F-1BA7130F7E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4C586E-40A7-4039-8FDD-1272C64D8C88}" type="datetimeFigureOut">
              <a:rPr lang="en-GB" smtClean="0"/>
              <a:t>12/03/2025</a:t>
            </a:fld>
            <a:endParaRPr lang="en-GB"/>
          </a:p>
        </p:txBody>
      </p:sp>
      <p:sp>
        <p:nvSpPr>
          <p:cNvPr id="5" name="Footer Placeholder 4">
            <a:extLst>
              <a:ext uri="{FF2B5EF4-FFF2-40B4-BE49-F238E27FC236}">
                <a16:creationId xmlns:a16="http://schemas.microsoft.com/office/drawing/2014/main" id="{CC3751CE-8450-46F1-B9C2-3E4E9F9D8F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F756C95-B0F1-AD49-A861-BB3458C8EC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1989E8-39F7-4051-BAD5-969D51D982C4}" type="slidenum">
              <a:rPr lang="en-GB" smtClean="0"/>
              <a:t>‹#›</a:t>
            </a:fld>
            <a:endParaRPr lang="en-GB"/>
          </a:p>
        </p:txBody>
      </p:sp>
    </p:spTree>
    <p:extLst>
      <p:ext uri="{BB962C8B-B14F-4D97-AF65-F5344CB8AC3E}">
        <p14:creationId xmlns:p14="http://schemas.microsoft.com/office/powerpoint/2010/main" val="94013625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5.jpe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2.xml.rels><?xml version="1.0" encoding="UTF-8" standalone="yes" ?><Relationships xmlns="http://schemas.openxmlformats.org/package/2006/relationships"><Relationship Id="rId8" Target="../media/image12.jpeg" Type="http://schemas.openxmlformats.org/officeDocument/2006/relationships/image"/><Relationship Id="rId13" Target="../media/image17.jpeg" Type="http://schemas.openxmlformats.org/officeDocument/2006/relationships/image"/><Relationship Id="rId3" Target="../media/image7.jpeg" Type="http://schemas.openxmlformats.org/officeDocument/2006/relationships/image"/><Relationship Id="rId7" Target="../media/image11.jpeg" Type="http://schemas.openxmlformats.org/officeDocument/2006/relationships/image"/><Relationship Id="rId12" Target="../media/image16.png" Type="http://schemas.openxmlformats.org/officeDocument/2006/relationships/image"/><Relationship Id="rId2" Target="../media/image6.jpeg" Type="http://schemas.openxmlformats.org/officeDocument/2006/relationships/image"/><Relationship Id="rId1" Target="../slideLayouts/slideLayout24.xml" Type="http://schemas.openxmlformats.org/officeDocument/2006/relationships/slideLayout"/><Relationship Id="rId6" Target="../media/image10.jpeg" Type="http://schemas.openxmlformats.org/officeDocument/2006/relationships/image"/><Relationship Id="rId11" Target="../media/image15.jpeg" Type="http://schemas.openxmlformats.org/officeDocument/2006/relationships/image"/><Relationship Id="rId5" Target="../media/image9.jpeg" Type="http://schemas.openxmlformats.org/officeDocument/2006/relationships/image"/><Relationship Id="rId10" Target="../media/image14.jpeg" Type="http://schemas.openxmlformats.org/officeDocument/2006/relationships/image"/><Relationship Id="rId4" Target="../media/image8.jpeg" Type="http://schemas.openxmlformats.org/officeDocument/2006/relationships/image"/><Relationship Id="rId9" Target="../media/image13.jpeg" Type="http://schemas.openxmlformats.org/officeDocument/2006/relationships/image"/><Relationship Id="rId14" Target="../media/image18.jpeg" Type="http://schemas.openxmlformats.org/officeDocument/2006/relationships/image"/></Relationships>
</file>

<file path=ppt/slides/_rels/slide3.xml.rels><?xml version="1.0" encoding="UTF-8" standalone="yes" ?><Relationships xmlns="http://schemas.openxmlformats.org/package/2006/relationships"><Relationship Id="rId8" Target="../media/image25.jpeg" Type="http://schemas.openxmlformats.org/officeDocument/2006/relationships/image"/><Relationship Id="rId3" Target="../media/image20.jpeg" Type="http://schemas.openxmlformats.org/officeDocument/2006/relationships/image"/><Relationship Id="rId7" Target="../media/image24.jpeg" Type="http://schemas.openxmlformats.org/officeDocument/2006/relationships/image"/><Relationship Id="rId2" Target="../media/image19.jpeg" Type="http://schemas.openxmlformats.org/officeDocument/2006/relationships/image"/><Relationship Id="rId1" Target="../slideLayouts/slideLayout24.xml" Type="http://schemas.openxmlformats.org/officeDocument/2006/relationships/slideLayout"/><Relationship Id="rId6" Target="../media/image23.png" Type="http://schemas.openxmlformats.org/officeDocument/2006/relationships/image"/><Relationship Id="rId5" Target="../media/image22.png" Type="http://schemas.openxmlformats.org/officeDocument/2006/relationships/image"/><Relationship Id="rId10" Target="../media/image27.jpeg" Type="http://schemas.openxmlformats.org/officeDocument/2006/relationships/image"/><Relationship Id="rId4" Target="../media/image21.jpeg" Type="http://schemas.openxmlformats.org/officeDocument/2006/relationships/image"/><Relationship Id="rId9" Target="../media/image26.jpeg" Type="http://schemas.openxmlformats.org/officeDocument/2006/relationships/image"/></Relationships>
</file>

<file path=ppt/slides/_rels/slide4.xml.rels><?xml version="1.0" encoding="UTF-8" standalone="yes" ?><Relationships xmlns="http://schemas.openxmlformats.org/package/2006/relationships"><Relationship Id="rId3" Target="../media/image29.jpeg" Type="http://schemas.openxmlformats.org/officeDocument/2006/relationships/image"/><Relationship Id="rId2" Target="../media/image28.jpeg" Type="http://schemas.openxmlformats.org/officeDocument/2006/relationships/image"/><Relationship Id="rId1" Target="../slideLayouts/slideLayout24.xml" Type="http://schemas.openxmlformats.org/officeDocument/2006/relationships/slideLayout"/><Relationship Id="rId5" Target="../media/image31.jpeg" Type="http://schemas.openxmlformats.org/officeDocument/2006/relationships/image"/><Relationship Id="rId4" Target="../media/image30.png" Type="http://schemas.openxmlformats.org/officeDocument/2006/relationships/image"/></Relationships>
</file>

<file path=ppt/slides/_rels/slide5.xml.rels><?xml version="1.0" encoding="UTF-8" standalone="yes" ?><Relationships xmlns="http://schemas.openxmlformats.org/package/2006/relationships"><Relationship Id="rId3" Target="../media/image33.png" Type="http://schemas.openxmlformats.org/officeDocument/2006/relationships/image"/><Relationship Id="rId7" Target="../media/image37.jpeg" Type="http://schemas.openxmlformats.org/officeDocument/2006/relationships/image"/><Relationship Id="rId2" Target="../media/image32.jpeg" Type="http://schemas.openxmlformats.org/officeDocument/2006/relationships/image"/><Relationship Id="rId1" Target="../slideLayouts/slideLayout40.xml" Type="http://schemas.openxmlformats.org/officeDocument/2006/relationships/slideLayout"/><Relationship Id="rId6" Target="../media/image36.jpeg" Type="http://schemas.openxmlformats.org/officeDocument/2006/relationships/image"/><Relationship Id="rId5" Target="../media/image35.jpeg" Type="http://schemas.openxmlformats.org/officeDocument/2006/relationships/image"/><Relationship Id="rId4" Target="../media/image34.jpeg" Type="http://schemas.openxmlformats.org/officeDocument/2006/relationships/image"/></Relationships>
</file>

<file path=ppt/slides/_rels/slide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jpeg"/><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BDDE7D7-36F4-5A10-1E2B-1170E32F74D6}"/>
              </a:ext>
            </a:extLst>
          </p:cNvPr>
          <p:cNvPicPr>
            <a:picLocks noChangeAspect="1"/>
          </p:cNvPicPr>
          <p:nvPr/>
        </p:nvPicPr>
        <p:blipFill>
          <a:blip r:embed="rId3"/>
          <a:stretch>
            <a:fillRect/>
          </a:stretch>
        </p:blipFill>
        <p:spPr>
          <a:xfrm>
            <a:off x="1716272" y="2565837"/>
            <a:ext cx="8759456" cy="3931241"/>
          </a:xfrm>
          <a:prstGeom prst="rect">
            <a:avLst/>
          </a:prstGeom>
        </p:spPr>
      </p:pic>
      <p:sp>
        <p:nvSpPr>
          <p:cNvPr id="3" name="TextBox 2">
            <a:extLst>
              <a:ext uri="{FF2B5EF4-FFF2-40B4-BE49-F238E27FC236}">
                <a16:creationId xmlns:a16="http://schemas.microsoft.com/office/drawing/2014/main" id="{5C94C3A7-9F7F-96EF-BA35-0989A6C87A4B}"/>
              </a:ext>
            </a:extLst>
          </p:cNvPr>
          <p:cNvSpPr txBox="1"/>
          <p:nvPr/>
        </p:nvSpPr>
        <p:spPr>
          <a:xfrm>
            <a:off x="-5744" y="552893"/>
            <a:ext cx="9861636" cy="693651"/>
          </a:xfrm>
          <a:prstGeom prst="rect">
            <a:avLst/>
          </a:prstGeom>
          <a:noFill/>
        </p:spPr>
        <p:txBody>
          <a:bodyPr wrap="square" lIns="91440" tIns="45720" rIns="91440" bIns="45720" rtlCol="0" anchor="t">
            <a:spAutoFit/>
          </a:bodyPr>
          <a:lstStyle/>
          <a:p>
            <a:pPr lvl="1" fontAlgn="base">
              <a:lnSpc>
                <a:spcPct val="115000"/>
              </a:lnSpc>
              <a:spcAft>
                <a:spcPts val="800"/>
              </a:spcAft>
            </a:pPr>
            <a:r>
              <a:rPr lang="en-GB" sz="3600" b="1" kern="0" dirty="0">
                <a:effectLst/>
                <a:latin typeface="Aptos"/>
                <a:ea typeface="Times New Roman" panose="02020603050405020304" pitchFamily="18" charset="0"/>
                <a:cs typeface="Times New Roman"/>
              </a:rPr>
              <a:t>Wednesday – Graphics, Food</a:t>
            </a:r>
            <a:r>
              <a:rPr lang="en-GB" sz="3600" b="1" kern="0" dirty="0">
                <a:latin typeface="Aptos"/>
                <a:ea typeface="Times New Roman" panose="02020603050405020304" pitchFamily="18" charset="0"/>
                <a:cs typeface="Times New Roman"/>
              </a:rPr>
              <a:t>,</a:t>
            </a:r>
            <a:r>
              <a:rPr lang="en-GB" sz="3600" b="1" kern="0" dirty="0">
                <a:effectLst/>
                <a:latin typeface="Aptos"/>
                <a:ea typeface="Times New Roman" panose="02020603050405020304" pitchFamily="18" charset="0"/>
                <a:cs typeface="Times New Roman"/>
              </a:rPr>
              <a:t> RE</a:t>
            </a:r>
            <a:r>
              <a:rPr lang="en-GB" sz="3600" b="1" kern="0" dirty="0">
                <a:latin typeface="Aptos"/>
                <a:ea typeface="Times New Roman" panose="02020603050405020304" pitchFamily="18" charset="0"/>
                <a:cs typeface="Times New Roman"/>
              </a:rPr>
              <a:t>, Sociology</a:t>
            </a:r>
            <a:endParaRPr lang="en-GB" sz="3600" b="1" kern="100" dirty="0">
              <a:effectLst/>
              <a:latin typeface="Times New Roman"/>
              <a:ea typeface="Aptos" panose="020B0004020202020204" pitchFamily="34" charset="0"/>
              <a:cs typeface="Times New Roman"/>
            </a:endParaRPr>
          </a:p>
        </p:txBody>
      </p:sp>
    </p:spTree>
    <p:extLst>
      <p:ext uri="{BB962C8B-B14F-4D97-AF65-F5344CB8AC3E}">
        <p14:creationId xmlns:p14="http://schemas.microsoft.com/office/powerpoint/2010/main" val="3916171236"/>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7" name="TextBox 6"/>
          <p:cNvSpPr txBox="1"/>
          <p:nvPr/>
        </p:nvSpPr>
        <p:spPr>
          <a:xfrm>
            <a:off x="218673" y="-7251"/>
            <a:ext cx="11742649" cy="707886"/>
          </a:xfrm>
          <a:prstGeom prst="rect">
            <a:avLst/>
          </a:prstGeom>
        </p:spPr>
        <p:style>
          <a:lnRef idx="1">
            <a:schemeClr val="accent2"/>
          </a:lnRef>
          <a:fillRef idx="2">
            <a:schemeClr val="accent2"/>
          </a:fillRef>
          <a:effectRef idx="1">
            <a:schemeClr val="accent2"/>
          </a:effectRef>
          <a:fontRef idx="minor">
            <a:schemeClr val="dk1"/>
          </a:fontRef>
        </p:style>
        <p:txBody>
          <a:bodyPr anchor="t" bIns="45720" lIns="91440" rIns="91440" rtlCol="0" tIns="45720" wrap="square">
            <a:spAutoFit/>
          </a:bodyPr>
          <a:lstStyle/>
          <a:p>
            <a:pPr algn="ctr">
              <a:defRPr/>
            </a:pPr>
            <a:r>
              <a:rPr b="1" baseline="0" cap="none" i="0" kern="1200" kumimoji="0" lang="en-GB" noProof="0" normalizeH="0" spc="0" strike="noStrike" sz="2000" u="none">
                <a:ln>
                  <a:noFill/>
                </a:ln>
                <a:solidFill>
                  <a:prstClr val="black"/>
                </a:solidFill>
                <a:effectLst/>
                <a:uLnTx/>
                <a:uFillTx/>
                <a:latin panose="020F0502020204030204" typeface="Calibri"/>
                <a:ea typeface="+mn-ea"/>
                <a:cs typeface="+mn-cs"/>
              </a:rPr>
              <a:t>The Creative Arts and Technology department will be offering: Fine Art, </a:t>
            </a:r>
            <a:r>
              <a:rPr b="1" lang="en-GB" sz="2000">
                <a:solidFill>
                  <a:prstClr val="black"/>
                </a:solidFill>
                <a:latin panose="020F0502020204030204" typeface="Calibri"/>
              </a:rPr>
              <a:t>Photography, Art</a:t>
            </a:r>
            <a:r>
              <a:rPr b="1" baseline="0" cap="none" i="0" kern="1200" kumimoji="0" lang="en-GB" noProof="0" normalizeH="0" spc="0" strike="noStrike" sz="2000" u="none">
                <a:ln>
                  <a:noFill/>
                </a:ln>
                <a:solidFill>
                  <a:prstClr val="black"/>
                </a:solidFill>
                <a:effectLst/>
                <a:uLnTx/>
                <a:uFillTx/>
                <a:latin panose="020F0502020204030204" typeface="Calibri"/>
                <a:ea typeface="+mn-ea"/>
                <a:cs typeface="+mn-cs"/>
              </a:rPr>
              <a:t> Textiles</a:t>
            </a:r>
            <a:r>
              <a:rPr b="1" lang="en-GB" sz="2000">
                <a:solidFill>
                  <a:prstClr val="black"/>
                </a:solidFill>
                <a:latin panose="020F0502020204030204" typeface="Calibri"/>
              </a:rPr>
              <a:t>,</a:t>
            </a:r>
            <a:r>
              <a:rPr b="1" baseline="0" cap="none" i="0" kern="1200" kumimoji="0" lang="en-GB" noProof="0" normalizeH="0" spc="0" strike="noStrike" sz="2000" u="none">
                <a:ln>
                  <a:noFill/>
                </a:ln>
                <a:solidFill>
                  <a:prstClr val="black"/>
                </a:solidFill>
                <a:effectLst/>
                <a:uLnTx/>
                <a:uFillTx/>
                <a:latin panose="020F0502020204030204" typeface="Calibri"/>
                <a:ea typeface="+mn-ea"/>
                <a:cs typeface="+mn-cs"/>
              </a:rPr>
              <a:t> </a:t>
            </a:r>
            <a:r>
              <a:rPr b="1" lang="en-GB" sz="2000">
                <a:solidFill>
                  <a:prstClr val="black"/>
                </a:solidFill>
                <a:latin panose="020F0502020204030204" typeface="Calibri"/>
              </a:rPr>
              <a:t>Graphics </a:t>
            </a:r>
            <a:r>
              <a:rPr b="1" baseline="0" cap="none" i="0" kern="1200" kumimoji="0" lang="en-GB" noProof="0" normalizeH="0" spc="0" strike="noStrike" sz="2000" u="none">
                <a:ln>
                  <a:noFill/>
                </a:ln>
                <a:solidFill>
                  <a:prstClr val="black"/>
                </a:solidFill>
                <a:effectLst/>
                <a:uLnTx/>
                <a:uFillTx/>
                <a:latin panose="020F0502020204030204" typeface="Calibri"/>
                <a:ea typeface="+mn-ea"/>
                <a:cs typeface="+mn-cs"/>
              </a:rPr>
              <a:t>and Food Preparation and Nutrition</a:t>
            </a:r>
            <a:endParaRPr b="1" baseline="0" cap="none" i="0" kern="1200" lang="en-GB" noProof="0" normalizeH="0" spc="0" strike="noStrike" sz="2000" u="none">
              <a:ln>
                <a:noFill/>
              </a:ln>
              <a:solidFill>
                <a:prstClr val="black"/>
              </a:solidFill>
              <a:effectLst/>
              <a:uLnTx/>
              <a:uFillTx/>
              <a:latin panose="020F0502020204030204" typeface="Calibri"/>
              <a:ea typeface="Calibri"/>
              <a:cs typeface="Calibri"/>
            </a:endParaRPr>
          </a:p>
        </p:txBody>
      </p:sp>
      <p:sp>
        <p:nvSpPr>
          <p:cNvPr id="14" name="TextBox 13"/>
          <p:cNvSpPr txBox="1"/>
          <p:nvPr/>
        </p:nvSpPr>
        <p:spPr>
          <a:xfrm>
            <a:off x="9068494" y="756718"/>
            <a:ext cx="3120445" cy="8125301"/>
          </a:xfrm>
          <a:prstGeom prst="rect">
            <a:avLst/>
          </a:prstGeom>
          <a:noFill/>
        </p:spPr>
        <p:txBody>
          <a:bodyPr anchor="t" bIns="45720" lIns="91440" rIns="91440" rtlCol="0" tIns="45720" wrap="square">
            <a:spAutoFit/>
          </a:bodyPr>
          <a:lstStyle/>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a:p>
            <a:pPr algn="ctr">
              <a:defRPr/>
            </a:pP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All of the Art options will provide you with a chance to explore and develop your creativity in a personal way! </a:t>
            </a:r>
            <a:r>
              <a:rPr lang="en-GB" sz="1600">
                <a:solidFill>
                  <a:prstClr val="black"/>
                </a:solidFill>
                <a:latin panose="020F0502020204030204" typeface="Calibri"/>
              </a:rPr>
              <a:t> </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Each course is  tailored towards delivering different techniques</a:t>
            </a:r>
            <a:r>
              <a:rPr lang="en-GB" sz="1600">
                <a:solidFill>
                  <a:prstClr val="black"/>
                </a:solidFill>
                <a:latin panose="020F0502020204030204" typeface="Calibri"/>
              </a:rPr>
              <a:t>/skills</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 </a:t>
            </a:r>
            <a:r>
              <a:rPr lang="en-GB" sz="1600">
                <a:solidFill>
                  <a:prstClr val="black"/>
                </a:solidFill>
                <a:latin panose="020F0502020204030204" typeface="Calibri"/>
              </a:rPr>
              <a:t>to</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 give you the </a:t>
            </a:r>
            <a:r>
              <a:rPr lang="en-GB" sz="1600">
                <a:solidFill>
                  <a:prstClr val="black"/>
                </a:solidFill>
                <a:latin panose="020F0502020204030204" typeface="Calibri"/>
              </a:rPr>
              <a:t>opportunity </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that can lead you onto a path to a creative career that suits you!</a:t>
            </a: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All four Art based GCSE courses are made up of</a:t>
            </a: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r>
              <a:rPr b="1" baseline="0" cap="none" i="0" kern="1200" kumimoji="0" lang="en-GB" noProof="0" normalizeH="0" spc="0" strike="noStrike" sz="1600" u="none">
                <a:ln>
                  <a:noFill/>
                </a:ln>
                <a:solidFill>
                  <a:prstClr val="black"/>
                </a:solidFill>
                <a:effectLst/>
                <a:uLnTx/>
                <a:uFillTx/>
                <a:latin panose="020F0502020204030204" typeface="Calibri"/>
                <a:ea typeface="+mn-ea"/>
                <a:cs typeface="+mn-cs"/>
              </a:rPr>
              <a:t>Component 1</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 Personal portfolio (Coursework)- 60%- 1 main project and 1 side</a:t>
            </a: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r>
              <a:rPr b="1" baseline="0" cap="none" i="0" kern="1200" kumimoji="0" lang="en-GB" noProof="0" normalizeH="0" spc="0" strike="noStrike" sz="1600" u="none">
                <a:ln>
                  <a:noFill/>
                </a:ln>
                <a:solidFill>
                  <a:prstClr val="black"/>
                </a:solidFill>
                <a:effectLst/>
                <a:uLnTx/>
                <a:uFillTx/>
                <a:latin panose="020F0502020204030204" typeface="Calibri"/>
                <a:ea typeface="+mn-ea"/>
                <a:cs typeface="+mn-cs"/>
              </a:rPr>
              <a:t>Component 2</a:t>
            </a: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 Externally set assignemt-40%</a:t>
            </a: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r>
              <a:rPr b="0" baseline="0" cap="none" i="0" kern="1200" kumimoji="0" lang="en-GB" noProof="0" normalizeH="0" spc="0" strike="noStrike" sz="1600" u="none">
                <a:ln>
                  <a:noFill/>
                </a:ln>
                <a:solidFill>
                  <a:prstClr val="black"/>
                </a:solidFill>
                <a:effectLst/>
                <a:uLnTx/>
                <a:uFillTx/>
                <a:latin panose="020F0502020204030204" typeface="Calibri"/>
                <a:ea typeface="Calibri"/>
                <a:cs typeface="Calibri"/>
              </a:rPr>
              <a:t>10 hour controlled assessment (project chosen by you)</a:t>
            </a:r>
            <a:endParaRPr b="0" baseline="0" cap="none" i="0" kern="1200" lang="en-GB" noProof="0" normalizeH="0" spc="0" strike="noStrike" sz="1600" u="none">
              <a:ln>
                <a:noFill/>
              </a:ln>
              <a:solidFill>
                <a:prstClr val="black"/>
              </a:solidFill>
              <a:effectLst/>
              <a:uLnTx/>
              <a:uFillTx/>
              <a:latin panose="020F0502020204030204" typeface="Calibri"/>
              <a:ea typeface="Calibri"/>
              <a:cs typeface="Calibri"/>
            </a:endParaRPr>
          </a:p>
          <a:p>
            <a:pPr algn="ctr">
              <a:defRPr/>
            </a:pPr>
            <a:endParaRPr lang="en-GB" sz="1600">
              <a:solidFill>
                <a:prstClr val="black"/>
              </a:solidFill>
              <a:latin panose="020F0502020204030204" typeface="Calibri"/>
              <a:ea typeface="Calibri"/>
              <a:cs typeface="Calibri"/>
            </a:endParaRPr>
          </a:p>
          <a:p>
            <a:pPr algn="ctr">
              <a:defRPr/>
            </a:pPr>
            <a:endParaRPr lang="en-GB" sz="1600">
              <a:solidFill>
                <a:prstClr val="black"/>
              </a:solidFill>
              <a:latin panose="020F0502020204030204" typeface="Calibri"/>
              <a:ea typeface="Calibri"/>
              <a:cs typeface="Calibri"/>
            </a:endParaRPr>
          </a:p>
          <a:p>
            <a:pPr algn="ctr" defTabSz="914400" indent="0" lvl="0" marL="0" marR="0">
              <a:lnSpc>
                <a:spcPct val="100000"/>
              </a:lnSpc>
              <a:spcBef>
                <a:spcPts val="0"/>
              </a:spcBef>
              <a:spcAft>
                <a:spcPts val="0"/>
              </a:spcAft>
              <a:buClrTx/>
              <a:buSzTx/>
              <a:buFontTx/>
              <a:buNone/>
              <a:tabLst/>
              <a:defRPr/>
            </a:pPr>
            <a:r>
              <a:rPr b="0" baseline="0" cap="none" i="0" kern="1200" kumimoji="0" lang="en-GB" noProof="0" normalizeH="0" spc="0" strike="noStrike" sz="1600" u="none">
                <a:ln>
                  <a:noFill/>
                </a:ln>
                <a:solidFill>
                  <a:prstClr val="black"/>
                </a:solidFill>
                <a:effectLst/>
                <a:uLnTx/>
                <a:uFillTx/>
                <a:latin panose="020F0502020204030204" typeface="Calibri"/>
                <a:ea typeface="+mn-ea"/>
                <a:cs typeface="+mn-cs"/>
              </a:rPr>
              <a:t>Each course will require at least an hour a week of homework </a:t>
            </a:r>
            <a:endParaRPr lang="en-GB" sz="1600">
              <a:solidFill>
                <a:prstClr val="black"/>
              </a:solidFill>
              <a:ea typeface="Calibri"/>
              <a:cs typeface="Calibri"/>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1" baseline="0" cap="none" i="0" kern="1200" kumimoji="0" lang="en-GB" noProof="0" normalizeH="0" spc="0" strike="noStrike" sz="2800" u="none">
              <a:ln>
                <a:noFill/>
              </a:ln>
              <a:solidFill>
                <a:prstClr val="black"/>
              </a:solidFill>
              <a:effectLst/>
              <a:uLnTx/>
              <a:uFillTx/>
              <a:latin panose="020F0502020204030204" typeface="Calibri"/>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r>
              <a:rPr b="0" baseline="0" cap="none" i="0" kern="1200" kumimoji="0" lang="en-GB" noProof="0" normalizeH="0" spc="0" strike="noStrike" sz="1800" u="none">
                <a:ln>
                  <a:noFill/>
                </a:ln>
                <a:solidFill>
                  <a:prstClr val="black"/>
                </a:solidFill>
                <a:effectLst/>
                <a:uLnTx/>
                <a:uFillTx/>
                <a:latin panose="020F0502020204030204" typeface="Calibri"/>
                <a:ea typeface="+mn-ea"/>
                <a:cs typeface="+mn-cs"/>
              </a:rPr>
              <a:t> </a:t>
            </a: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a:p>
            <a:pPr algn="ctr"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p:txBody>
      </p:sp>
      <p:pic>
        <p:nvPicPr>
          <p:cNvPr descr="GCSE ART &amp; DESIGN Assessment Objective posters | Teaching Resources" id="3" name="Picture 2">
            <a:extLst>
              <a:ext uri="{FF2B5EF4-FFF2-40B4-BE49-F238E27FC236}">
                <a16:creationId xmlns:a16="http://schemas.microsoft.com/office/drawing/2014/main" id="{557471D2-8B95-6CB2-E998-50B2D66F1300}"/>
              </a:ext>
            </a:extLst>
          </p:cNvPr>
          <p:cNvPicPr>
            <a:picLocks noChangeAspect="1"/>
          </p:cNvPicPr>
          <p:nvPr/>
        </p:nvPicPr>
        <p:blipFill>
          <a:blip r:embed="rId2"/>
          <a:stretch>
            <a:fillRect/>
          </a:stretch>
        </p:blipFill>
        <p:spPr>
          <a:xfrm>
            <a:off x="90072" y="705127"/>
            <a:ext cx="1179648" cy="1585349"/>
          </a:xfrm>
          <a:prstGeom prst="rect">
            <a:avLst/>
          </a:prstGeom>
        </p:spPr>
      </p:pic>
      <p:pic>
        <p:nvPicPr>
          <p:cNvPr descr="assessment objectives" id="4" name="Picture 3">
            <a:extLst>
              <a:ext uri="{FF2B5EF4-FFF2-40B4-BE49-F238E27FC236}">
                <a16:creationId xmlns:a16="http://schemas.microsoft.com/office/drawing/2014/main" id="{CDD41374-B4F9-F12E-9A6C-5DA95FED0C04}"/>
              </a:ext>
            </a:extLst>
          </p:cNvPr>
          <p:cNvPicPr>
            <a:picLocks noChangeAspect="1"/>
          </p:cNvPicPr>
          <p:nvPr/>
        </p:nvPicPr>
        <p:blipFill>
          <a:blip r:embed="rId3"/>
          <a:stretch>
            <a:fillRect/>
          </a:stretch>
        </p:blipFill>
        <p:spPr>
          <a:xfrm>
            <a:off x="-5247" y="4675483"/>
            <a:ext cx="1379511" cy="1949881"/>
          </a:xfrm>
          <a:prstGeom prst="rect">
            <a:avLst/>
          </a:prstGeom>
        </p:spPr>
      </p:pic>
      <p:pic>
        <p:nvPicPr>
          <p:cNvPr descr="Free GCSE Assessment Objective Posters - The Arty Teacher" id="6" name="Picture 5">
            <a:extLst>
              <a:ext uri="{FF2B5EF4-FFF2-40B4-BE49-F238E27FC236}">
                <a16:creationId xmlns:a16="http://schemas.microsoft.com/office/drawing/2014/main" id="{8C1E9809-BFD5-2689-424D-6A56BDC144CA}"/>
              </a:ext>
            </a:extLst>
          </p:cNvPr>
          <p:cNvPicPr>
            <a:picLocks noChangeAspect="1"/>
          </p:cNvPicPr>
          <p:nvPr/>
        </p:nvPicPr>
        <p:blipFill>
          <a:blip r:embed="rId4"/>
          <a:stretch>
            <a:fillRect/>
          </a:stretch>
        </p:blipFill>
        <p:spPr>
          <a:xfrm>
            <a:off x="4242395" y="758102"/>
            <a:ext cx="1327850" cy="1924051"/>
          </a:xfrm>
          <a:prstGeom prst="rect">
            <a:avLst/>
          </a:prstGeom>
        </p:spPr>
      </p:pic>
      <p:pic>
        <p:nvPicPr>
          <p:cNvPr descr="Free GCSE Assessment Objective Posters - The Arty Teacher" id="8" name="Picture 7">
            <a:extLst>
              <a:ext uri="{FF2B5EF4-FFF2-40B4-BE49-F238E27FC236}">
                <a16:creationId xmlns:a16="http://schemas.microsoft.com/office/drawing/2014/main" id="{F2F7A45A-3A6E-F54B-1ACC-BEEB910604B3}"/>
              </a:ext>
            </a:extLst>
          </p:cNvPr>
          <p:cNvPicPr>
            <a:picLocks noChangeAspect="1"/>
          </p:cNvPicPr>
          <p:nvPr/>
        </p:nvPicPr>
        <p:blipFill>
          <a:blip r:embed="rId5"/>
          <a:stretch>
            <a:fillRect/>
          </a:stretch>
        </p:blipFill>
        <p:spPr>
          <a:xfrm>
            <a:off x="4140550" y="4572161"/>
            <a:ext cx="1444087" cy="2143610"/>
          </a:xfrm>
          <a:prstGeom prst="rect">
            <a:avLst/>
          </a:prstGeom>
        </p:spPr>
      </p:pic>
      <p:pic>
        <p:nvPicPr>
          <p:cNvPr descr="Art and Design - Year 9 to 11: 2018" id="9" name="Picture 8">
            <a:extLst>
              <a:ext uri="{FF2B5EF4-FFF2-40B4-BE49-F238E27FC236}">
                <a16:creationId xmlns:a16="http://schemas.microsoft.com/office/drawing/2014/main" id="{48B2A1E5-30AA-B33D-7023-ECA5088ACFA8}"/>
              </a:ext>
            </a:extLst>
          </p:cNvPr>
          <p:cNvPicPr>
            <a:picLocks noChangeAspect="1"/>
          </p:cNvPicPr>
          <p:nvPr/>
        </p:nvPicPr>
        <p:blipFill>
          <a:blip r:embed="rId6"/>
          <a:stretch>
            <a:fillRect/>
          </a:stretch>
        </p:blipFill>
        <p:spPr>
          <a:xfrm>
            <a:off x="472513" y="1934924"/>
            <a:ext cx="3128075" cy="2295526"/>
          </a:xfrm>
          <a:prstGeom prst="rect">
            <a:avLst/>
          </a:prstGeom>
        </p:spPr>
      </p:pic>
      <p:pic>
        <p:nvPicPr>
          <p:cNvPr descr="Tips for Producing an Amazing GCSE Art Sketchbook This document contains  tips, examples and guidance to help students produce a" id="15" name="Picture 14">
            <a:extLst>
              <a:ext uri="{FF2B5EF4-FFF2-40B4-BE49-F238E27FC236}">
                <a16:creationId xmlns:a16="http://schemas.microsoft.com/office/drawing/2014/main" id="{4F09452F-732C-9374-482A-9958A80F242E}"/>
              </a:ext>
            </a:extLst>
          </p:cNvPr>
          <p:cNvPicPr>
            <a:picLocks noChangeAspect="1"/>
          </p:cNvPicPr>
          <p:nvPr/>
        </p:nvPicPr>
        <p:blipFill>
          <a:blip r:embed="rId7"/>
          <a:stretch>
            <a:fillRect/>
          </a:stretch>
        </p:blipFill>
        <p:spPr>
          <a:xfrm>
            <a:off x="5570764" y="2260204"/>
            <a:ext cx="2860083" cy="1750501"/>
          </a:xfrm>
          <a:prstGeom prst="rect">
            <a:avLst/>
          </a:prstGeom>
        </p:spPr>
      </p:pic>
      <p:pic>
        <p:nvPicPr>
          <p:cNvPr descr="Natural Forms - MS. KAY'S ART WORLD" id="16" name="Picture 15">
            <a:extLst>
              <a:ext uri="{FF2B5EF4-FFF2-40B4-BE49-F238E27FC236}">
                <a16:creationId xmlns:a16="http://schemas.microsoft.com/office/drawing/2014/main" id="{DBBF564D-03EB-F67F-9179-47401E510C9D}"/>
              </a:ext>
            </a:extLst>
          </p:cNvPr>
          <p:cNvPicPr>
            <a:picLocks noChangeAspect="1"/>
          </p:cNvPicPr>
          <p:nvPr/>
        </p:nvPicPr>
        <p:blipFill>
          <a:blip r:embed="rId8"/>
          <a:stretch>
            <a:fillRect/>
          </a:stretch>
        </p:blipFill>
        <p:spPr>
          <a:xfrm>
            <a:off x="7498919" y="1086332"/>
            <a:ext cx="1575016" cy="1199506"/>
          </a:xfrm>
          <a:prstGeom prst="rect">
            <a:avLst/>
          </a:prstGeom>
        </p:spPr>
      </p:pic>
      <p:pic>
        <p:nvPicPr>
          <p:cNvPr descr="150 GCSE Art AO3 - Reflective Recording Examples ideas | gcse art,  observational drawing, sketches" id="17" name="Picture 16">
            <a:extLst>
              <a:ext uri="{FF2B5EF4-FFF2-40B4-BE49-F238E27FC236}">
                <a16:creationId xmlns:a16="http://schemas.microsoft.com/office/drawing/2014/main" id="{D9CE67D0-94E3-50D1-38DE-DEDA68BD2235}"/>
              </a:ext>
            </a:extLst>
          </p:cNvPr>
          <p:cNvPicPr>
            <a:picLocks noChangeAspect="1"/>
          </p:cNvPicPr>
          <p:nvPr/>
        </p:nvPicPr>
        <p:blipFill>
          <a:blip r:embed="rId9"/>
          <a:stretch>
            <a:fillRect/>
          </a:stretch>
        </p:blipFill>
        <p:spPr>
          <a:xfrm>
            <a:off x="1062926" y="4232892"/>
            <a:ext cx="2743200" cy="1427298"/>
          </a:xfrm>
          <a:prstGeom prst="rect">
            <a:avLst/>
          </a:prstGeom>
        </p:spPr>
      </p:pic>
      <p:pic>
        <p:nvPicPr>
          <p:cNvPr descr="GCSE Art -2016 :: Behance" id="18" name="Picture 17">
            <a:extLst>
              <a:ext uri="{FF2B5EF4-FFF2-40B4-BE49-F238E27FC236}">
                <a16:creationId xmlns:a16="http://schemas.microsoft.com/office/drawing/2014/main" id="{D966D3B2-F7A3-896F-AF3E-D8DED8F53919}"/>
              </a:ext>
            </a:extLst>
          </p:cNvPr>
          <p:cNvPicPr>
            <a:picLocks noChangeAspect="1"/>
          </p:cNvPicPr>
          <p:nvPr/>
        </p:nvPicPr>
        <p:blipFill>
          <a:blip r:embed="rId10"/>
          <a:stretch>
            <a:fillRect/>
          </a:stretch>
        </p:blipFill>
        <p:spPr>
          <a:xfrm>
            <a:off x="5576807" y="5325128"/>
            <a:ext cx="1916623" cy="1386761"/>
          </a:xfrm>
          <a:prstGeom prst="rect">
            <a:avLst/>
          </a:prstGeom>
        </p:spPr>
      </p:pic>
      <p:pic>
        <p:nvPicPr>
          <p:cNvPr descr="A screenshot of a computer&#10;&#10;AI-generated content may be incorrect." id="20" name="Picture 19">
            <a:extLst>
              <a:ext uri="{FF2B5EF4-FFF2-40B4-BE49-F238E27FC236}">
                <a16:creationId xmlns:a16="http://schemas.microsoft.com/office/drawing/2014/main" id="{9F572644-3A59-9303-8327-65D59EA4B4A2}"/>
              </a:ext>
            </a:extLst>
          </p:cNvPr>
          <p:cNvPicPr>
            <a:picLocks noChangeAspect="1"/>
          </p:cNvPicPr>
          <p:nvPr/>
        </p:nvPicPr>
        <p:blipFill>
          <a:blip r:embed="rId11"/>
          <a:srcRect b="103" l="105" r="109" t="116"/>
          <a:stretch/>
        </p:blipFill>
        <p:spPr>
          <a:xfrm>
            <a:off x="1669942" y="752600"/>
            <a:ext cx="2247262" cy="1504423"/>
          </a:xfrm>
          <a:prstGeom prst="rect">
            <a:avLst/>
          </a:prstGeom>
        </p:spPr>
      </p:pic>
      <p:pic>
        <p:nvPicPr>
          <p:cNvPr descr="A screenshot of a computer&#10;&#10;AI-generated content may be incorrect." id="21" name="Picture 20">
            <a:extLst>
              <a:ext uri="{FF2B5EF4-FFF2-40B4-BE49-F238E27FC236}">
                <a16:creationId xmlns:a16="http://schemas.microsoft.com/office/drawing/2014/main" id="{A87B50DE-A0D9-7A51-99F2-185A74604584}"/>
              </a:ext>
            </a:extLst>
          </p:cNvPr>
          <p:cNvPicPr>
            <a:picLocks noChangeAspect="1"/>
          </p:cNvPicPr>
          <p:nvPr/>
        </p:nvPicPr>
        <p:blipFill>
          <a:blip r:embed="rId12"/>
          <a:srcRect b="103" l="103" r="81" t="122"/>
          <a:stretch/>
        </p:blipFill>
        <p:spPr>
          <a:xfrm>
            <a:off x="1885626" y="5331853"/>
            <a:ext cx="2260173" cy="1526154"/>
          </a:xfrm>
          <a:prstGeom prst="rect">
            <a:avLst/>
          </a:prstGeom>
        </p:spPr>
      </p:pic>
      <p:pic>
        <p:nvPicPr>
          <p:cNvPr descr="A screenshot of a computer&#10;&#10;AI-generated content may be incorrect." id="5" name="Picture 4">
            <a:extLst>
              <a:ext uri="{FF2B5EF4-FFF2-40B4-BE49-F238E27FC236}">
                <a16:creationId xmlns:a16="http://schemas.microsoft.com/office/drawing/2014/main" id="{2F02F15C-7490-85BE-79F2-0C2223CC884E}"/>
              </a:ext>
            </a:extLst>
          </p:cNvPr>
          <p:cNvPicPr>
            <a:picLocks noChangeAspect="1"/>
          </p:cNvPicPr>
          <p:nvPr/>
        </p:nvPicPr>
        <p:blipFill>
          <a:blip r:embed="rId13"/>
          <a:srcRect b="177" r="1" t="44"/>
          <a:stretch/>
        </p:blipFill>
        <p:spPr>
          <a:xfrm>
            <a:off x="6235700" y="4135418"/>
            <a:ext cx="2514600" cy="1643090"/>
          </a:xfrm>
          <a:prstGeom prst="rect">
            <a:avLst/>
          </a:prstGeom>
        </p:spPr>
      </p:pic>
      <p:pic>
        <p:nvPicPr>
          <p:cNvPr descr="A screenshot of a computer&#10;&#10;AI-generated content may be incorrect." id="10" name="Picture 9">
            <a:extLst>
              <a:ext uri="{FF2B5EF4-FFF2-40B4-BE49-F238E27FC236}">
                <a16:creationId xmlns:a16="http://schemas.microsoft.com/office/drawing/2014/main" id="{96237653-2B2E-3DD9-8263-58AAFDEE151E}"/>
              </a:ext>
            </a:extLst>
          </p:cNvPr>
          <p:cNvPicPr>
            <a:picLocks noChangeAspect="1"/>
          </p:cNvPicPr>
          <p:nvPr/>
        </p:nvPicPr>
        <p:blipFill>
          <a:blip r:embed="rId14"/>
          <a:srcRect b="14" l="42" t="164"/>
          <a:stretch/>
        </p:blipFill>
        <p:spPr>
          <a:xfrm>
            <a:off x="5596619" y="754980"/>
            <a:ext cx="2378984" cy="1536855"/>
          </a:xfrm>
          <a:prstGeom prst="rect">
            <a:avLst/>
          </a:prstGeom>
        </p:spPr>
      </p:pic>
    </p:spTree>
    <p:extLst>
      <p:ext uri="{BB962C8B-B14F-4D97-AF65-F5344CB8AC3E}">
        <p14:creationId xmlns:p14="http://schemas.microsoft.com/office/powerpoint/2010/main" val="305638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15332-CFFF-ECE2-C72B-C9ED1509C892}"/>
              </a:ext>
            </a:extLst>
          </p:cNvPr>
          <p:cNvSpPr>
            <a:spLocks noGrp="1"/>
          </p:cNvSpPr>
          <p:nvPr>
            <p:ph type="title"/>
          </p:nvPr>
        </p:nvSpPr>
        <p:spPr>
          <a:xfrm>
            <a:off x="2812778" y="2265475"/>
            <a:ext cx="6945084" cy="1325563"/>
          </a:xfrm>
        </p:spPr>
        <p:txBody>
          <a:bodyPr>
            <a:noAutofit/>
          </a:bodyPr>
          <a:lstStyle/>
          <a:p>
            <a:pPr algn="ctr"/>
            <a:r>
              <a:rPr lang="en-GB" sz="3600" b="1" dirty="0"/>
              <a:t>  Graphics</a:t>
            </a:r>
            <a:br>
              <a:rPr lang="en-GB" sz="3600" b="1" dirty="0"/>
            </a:br>
            <a:r>
              <a:rPr lang="en-GB" sz="2400" dirty="0"/>
              <a:t>Digital manipulation of designs, typography, digital drawing, print making  </a:t>
            </a:r>
            <a:endParaRPr lang="en-GB" sz="3600" dirty="0"/>
          </a:p>
        </p:txBody>
      </p:sp>
      <p:pic>
        <p:nvPicPr>
          <p:cNvPr id="1026" name="Picture 2" descr="Michael Craig-Martin">
            <a:extLst>
              <a:ext uri="{FF2B5EF4-FFF2-40B4-BE49-F238E27FC236}">
                <a16:creationId xmlns:a16="http://schemas.microsoft.com/office/drawing/2014/main" id="{2F47F11D-B138-15FB-CDD5-013E88FA1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9272996" y="3929743"/>
            <a:ext cx="2795983" cy="278438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FA821C5-59CD-74D8-F80B-1EFCCE812DE6}"/>
              </a:ext>
            </a:extLst>
          </p:cNvPr>
          <p:cNvPicPr>
            <a:picLocks noChangeAspect="1"/>
          </p:cNvPicPr>
          <p:nvPr/>
        </p:nvPicPr>
        <p:blipFill>
          <a:blip r:embed="rId3"/>
          <a:stretch>
            <a:fillRect/>
          </a:stretch>
        </p:blipFill>
        <p:spPr>
          <a:xfrm>
            <a:off x="123021" y="4243161"/>
            <a:ext cx="4470750" cy="2503620"/>
          </a:xfrm>
          <a:prstGeom prst="rect">
            <a:avLst/>
          </a:prstGeom>
        </p:spPr>
      </p:pic>
      <p:pic>
        <p:nvPicPr>
          <p:cNvPr id="1028" name="Picture 4" descr="How to create the 7 most common Surface Pattern Repeats - Pattern and Design">
            <a:extLst>
              <a:ext uri="{FF2B5EF4-FFF2-40B4-BE49-F238E27FC236}">
                <a16:creationId xmlns:a16="http://schemas.microsoft.com/office/drawing/2014/main" id="{77F0E137-48CE-6B57-01A9-F78ABAD1EF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021" y="1633764"/>
            <a:ext cx="2513438" cy="25036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nderstanding typography: what it is and why it matters | Distl">
            <a:extLst>
              <a:ext uri="{FF2B5EF4-FFF2-40B4-BE49-F238E27FC236}">
                <a16:creationId xmlns:a16="http://schemas.microsoft.com/office/drawing/2014/main" id="{9C774F95-738C-3A96-9112-41E13D0907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61514" y="1"/>
            <a:ext cx="4430486" cy="23150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D8E36311-C480-7145-F214-EEDBF0698E15}"/>
              </a:ext>
            </a:extLst>
          </p:cNvPr>
          <p:cNvPicPr>
            <a:picLocks noChangeAspect="1"/>
          </p:cNvPicPr>
          <p:nvPr/>
        </p:nvPicPr>
        <p:blipFill>
          <a:blip r:embed="rId6"/>
          <a:stretch>
            <a:fillRect/>
          </a:stretch>
        </p:blipFill>
        <p:spPr>
          <a:xfrm>
            <a:off x="4824276" y="4637674"/>
            <a:ext cx="4218214" cy="2109107"/>
          </a:xfrm>
          <a:prstGeom prst="rect">
            <a:avLst/>
          </a:prstGeom>
        </p:spPr>
      </p:pic>
      <p:pic>
        <p:nvPicPr>
          <p:cNvPr id="6" name="Picture 5">
            <a:extLst>
              <a:ext uri="{FF2B5EF4-FFF2-40B4-BE49-F238E27FC236}">
                <a16:creationId xmlns:a16="http://schemas.microsoft.com/office/drawing/2014/main" id="{45DE3FDA-8A9A-9035-931D-F7B925491D4B}"/>
              </a:ext>
            </a:extLst>
          </p:cNvPr>
          <p:cNvPicPr>
            <a:picLocks noChangeAspect="1"/>
          </p:cNvPicPr>
          <p:nvPr/>
        </p:nvPicPr>
        <p:blipFill>
          <a:blip r:embed="rId7"/>
          <a:stretch>
            <a:fillRect/>
          </a:stretch>
        </p:blipFill>
        <p:spPr>
          <a:xfrm>
            <a:off x="9976757" y="1843106"/>
            <a:ext cx="1686191" cy="2084935"/>
          </a:xfrm>
          <a:prstGeom prst="rect">
            <a:avLst/>
          </a:prstGeom>
        </p:spPr>
      </p:pic>
      <p:pic>
        <p:nvPicPr>
          <p:cNvPr id="7" name="Picture 6">
            <a:extLst>
              <a:ext uri="{FF2B5EF4-FFF2-40B4-BE49-F238E27FC236}">
                <a16:creationId xmlns:a16="http://schemas.microsoft.com/office/drawing/2014/main" id="{3EF02954-72E8-0480-75F0-8E6BCD04B83B}"/>
              </a:ext>
            </a:extLst>
          </p:cNvPr>
          <p:cNvPicPr>
            <a:picLocks noChangeAspect="1"/>
          </p:cNvPicPr>
          <p:nvPr/>
        </p:nvPicPr>
        <p:blipFill>
          <a:blip r:embed="rId8"/>
          <a:stretch>
            <a:fillRect/>
          </a:stretch>
        </p:blipFill>
        <p:spPr>
          <a:xfrm>
            <a:off x="529052" y="-51379"/>
            <a:ext cx="3188724" cy="2084935"/>
          </a:xfrm>
          <a:prstGeom prst="rect">
            <a:avLst/>
          </a:prstGeom>
        </p:spPr>
      </p:pic>
      <p:pic>
        <p:nvPicPr>
          <p:cNvPr id="8" name="Picture 7">
            <a:extLst>
              <a:ext uri="{FF2B5EF4-FFF2-40B4-BE49-F238E27FC236}">
                <a16:creationId xmlns:a16="http://schemas.microsoft.com/office/drawing/2014/main" id="{4DC5824C-9080-766A-7F86-B7E8A1D191D4}"/>
              </a:ext>
            </a:extLst>
          </p:cNvPr>
          <p:cNvPicPr>
            <a:picLocks noChangeAspect="1"/>
          </p:cNvPicPr>
          <p:nvPr/>
        </p:nvPicPr>
        <p:blipFill>
          <a:blip r:embed="rId9"/>
          <a:stretch>
            <a:fillRect/>
          </a:stretch>
        </p:blipFill>
        <p:spPr>
          <a:xfrm>
            <a:off x="3769747" y="-14283"/>
            <a:ext cx="1648047" cy="1648047"/>
          </a:xfrm>
          <a:prstGeom prst="rect">
            <a:avLst/>
          </a:prstGeom>
        </p:spPr>
      </p:pic>
      <p:pic>
        <p:nvPicPr>
          <p:cNvPr id="9" name="Picture 8">
            <a:extLst>
              <a:ext uri="{FF2B5EF4-FFF2-40B4-BE49-F238E27FC236}">
                <a16:creationId xmlns:a16="http://schemas.microsoft.com/office/drawing/2014/main" id="{51D9E93A-8C43-17E5-5726-6604DF04F9AF}"/>
              </a:ext>
            </a:extLst>
          </p:cNvPr>
          <p:cNvPicPr>
            <a:picLocks noChangeAspect="1"/>
          </p:cNvPicPr>
          <p:nvPr/>
        </p:nvPicPr>
        <p:blipFill>
          <a:blip r:embed="rId10"/>
          <a:stretch>
            <a:fillRect/>
          </a:stretch>
        </p:blipFill>
        <p:spPr>
          <a:xfrm>
            <a:off x="5636947" y="-14283"/>
            <a:ext cx="1686777" cy="2248233"/>
          </a:xfrm>
          <a:prstGeom prst="rect">
            <a:avLst/>
          </a:prstGeom>
        </p:spPr>
      </p:pic>
      <p:sp>
        <p:nvSpPr>
          <p:cNvPr id="10" name="TextBox 9">
            <a:extLst>
              <a:ext uri="{FF2B5EF4-FFF2-40B4-BE49-F238E27FC236}">
                <a16:creationId xmlns:a16="http://schemas.microsoft.com/office/drawing/2014/main" id="{7FC1B985-3746-2102-E8CA-433BA3455DBA}"/>
              </a:ext>
            </a:extLst>
          </p:cNvPr>
          <p:cNvSpPr txBox="1"/>
          <p:nvPr/>
        </p:nvSpPr>
        <p:spPr>
          <a:xfrm>
            <a:off x="683561" y="3522822"/>
            <a:ext cx="4366806" cy="322395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474747"/>
                </a:solidFill>
                <a:effectLst/>
                <a:uLnTx/>
                <a:uFillTx/>
                <a:latin typeface="Google Sans"/>
                <a:ea typeface="+mn-ea"/>
                <a:cs typeface="+mn-cs"/>
              </a:rPr>
              <a:t>The demand for digital design continues to grow as businesses increasingly move online and seek professional design services for websites, apps, advertisements, and branding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474747"/>
              </a:solidFill>
              <a:effectLst/>
              <a:uLnTx/>
              <a:uFillTx/>
              <a:latin typeface="Google Sans"/>
              <a:ea typeface="+mn-ea"/>
              <a:cs typeface="+mn-cs"/>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Graphic Designer, Freelance and/or Employed</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Advertising Art Director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Animator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Illustrator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Printmaker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Design and Marketing Manager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1F1F1F"/>
                </a:solidFill>
                <a:effectLst/>
                <a:uLnTx/>
                <a:uFillTx/>
                <a:latin typeface="Google Sans"/>
                <a:ea typeface="+mn-ea"/>
                <a:cs typeface="+mn-cs"/>
              </a:rPr>
              <a:t>Web Designer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4890276"/>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D19A-B276-B5C9-93F6-370CE830CB22}"/>
              </a:ext>
            </a:extLst>
          </p:cNvPr>
          <p:cNvSpPr>
            <a:spLocks noGrp="1"/>
          </p:cNvSpPr>
          <p:nvPr>
            <p:ph type="title"/>
          </p:nvPr>
        </p:nvSpPr>
        <p:spPr>
          <a:xfrm>
            <a:off x="1012850" y="194468"/>
            <a:ext cx="10515600" cy="1325563"/>
          </a:xfrm>
        </p:spPr>
        <p:txBody>
          <a:bodyPr>
            <a:normAutofit fontScale="90000"/>
          </a:bodyPr>
          <a:lstStyle/>
          <a:p>
            <a:pPr algn="ctr"/>
            <a:r>
              <a:rPr b="1" lang="en-GB" sz="4400"/>
              <a:t>Food Preparation and Nutrition</a:t>
            </a:r>
            <a:br>
              <a:rPr b="1" lang="en-GB" sz="4400"/>
            </a:br>
            <a:br>
              <a:rPr b="1" lang="en-GB" sz="4400"/>
            </a:br>
            <a:r>
              <a:rPr b="1" lang="en-GB" sz="2700">
                <a:latin typeface="+mn-lt"/>
              </a:rPr>
              <a:t>Topics-</a:t>
            </a:r>
            <a:r>
              <a:rPr lang="en-GB" sz="2700">
                <a:latin typeface="+mn-lt"/>
              </a:rPr>
              <a:t>Nutrition, Food production, Food Science, Cooking Methods</a:t>
            </a:r>
          </a:p>
        </p:txBody>
      </p:sp>
      <p:sp>
        <p:nvSpPr>
          <p:cNvPr id="3" name="Content Placeholder 2">
            <a:extLst>
              <a:ext uri="{FF2B5EF4-FFF2-40B4-BE49-F238E27FC236}">
                <a16:creationId xmlns:a16="http://schemas.microsoft.com/office/drawing/2014/main" id="{EBFDAC43-8162-81C0-8441-9F3484E7A220}"/>
              </a:ext>
            </a:extLst>
          </p:cNvPr>
          <p:cNvSpPr>
            <a:spLocks noGrp="1"/>
          </p:cNvSpPr>
          <p:nvPr>
            <p:ph idx="1"/>
          </p:nvPr>
        </p:nvSpPr>
        <p:spPr>
          <a:xfrm>
            <a:off x="1936128" y="964383"/>
            <a:ext cx="8319743" cy="4375841"/>
          </a:xfrm>
        </p:spPr>
        <p:txBody>
          <a:bodyPr>
            <a:normAutofit fontScale="25000" lnSpcReduction="20000"/>
          </a:bodyPr>
          <a:lstStyle/>
          <a:p>
            <a:pPr algn="ctr" fontAlgn="base" indent="0" marL="0" rtl="0">
              <a:buNone/>
            </a:pPr>
            <a:endParaRPr b="1" lang="en-GB" sz="1600">
              <a:solidFill>
                <a:srgbClr val="000000"/>
              </a:solidFill>
              <a:latin charset="0" panose="020B0603020102020204" pitchFamily="34" typeface="Franklin Gothic Medium"/>
            </a:endParaRPr>
          </a:p>
          <a:p>
            <a:pPr algn="ctr" fontAlgn="base" rtl="0"/>
            <a:endParaRPr b="1" i="0" lang="en-GB" sz="1600">
              <a:solidFill>
                <a:srgbClr val="000000"/>
              </a:solidFill>
              <a:effectLst/>
              <a:latin charset="0" panose="020B0603020102020204" pitchFamily="34" typeface="Franklin Gothic Medium"/>
            </a:endParaRPr>
          </a:p>
          <a:p>
            <a:pPr algn="ctr" fontAlgn="base" rtl="0"/>
            <a:endParaRPr b="1" lang="en-GB" sz="1600">
              <a:solidFill>
                <a:srgbClr val="000000"/>
              </a:solidFill>
              <a:latin charset="0" panose="020B0603020102020204" pitchFamily="34" typeface="Franklin Gothic Medium"/>
            </a:endParaRPr>
          </a:p>
          <a:p>
            <a:pPr algn="ctr" fontAlgn="base" rtl="0"/>
            <a:endParaRPr b="1" i="0" lang="en-GB" sz="2200">
              <a:solidFill>
                <a:srgbClr val="000000"/>
              </a:solidFill>
              <a:effectLst/>
              <a:latin charset="0" panose="020B0603020102020204" pitchFamily="34" typeface="Franklin Gothic Medium"/>
            </a:endParaRPr>
          </a:p>
          <a:p>
            <a:pPr algn="ctr" fontAlgn="base" rtl="0"/>
            <a:r>
              <a:rPr b="1" i="0" lang="en-GB" sz="7200">
                <a:solidFill>
                  <a:srgbClr val="000000"/>
                </a:solidFill>
                <a:effectLst/>
              </a:rPr>
              <a:t>Non Assessed examination 1 (worth 15%)-</a:t>
            </a:r>
            <a:r>
              <a:rPr b="0" i="0" lang="en-GB" sz="7200">
                <a:solidFill>
                  <a:srgbClr val="000000"/>
                </a:solidFill>
                <a:effectLst/>
              </a:rPr>
              <a:t> This is a science based investigation into a theme provided by OCR- the investigation will be concluded with a practical experiment e.g. different rising agents in foods  </a:t>
            </a:r>
            <a:endParaRPr b="0" i="0" lang="en-GB" sz="14400">
              <a:solidFill>
                <a:srgbClr val="000000"/>
              </a:solidFill>
              <a:effectLst/>
            </a:endParaRPr>
          </a:p>
          <a:p>
            <a:pPr algn="ctr" fontAlgn="base" rtl="0"/>
            <a:r>
              <a:rPr b="0" i="0" lang="en-GB" sz="7200">
                <a:solidFill>
                  <a:srgbClr val="000000"/>
                </a:solidFill>
                <a:effectLst/>
              </a:rPr>
              <a:t> </a:t>
            </a:r>
            <a:endParaRPr b="0" i="0" lang="en-GB" sz="14400">
              <a:solidFill>
                <a:srgbClr val="000000"/>
              </a:solidFill>
              <a:effectLst/>
            </a:endParaRPr>
          </a:p>
          <a:p>
            <a:pPr algn="ctr" fontAlgn="base" rtl="0"/>
            <a:r>
              <a:rPr b="1" i="0" lang="en-GB" sz="7200">
                <a:solidFill>
                  <a:srgbClr val="000000"/>
                </a:solidFill>
                <a:effectLst/>
              </a:rPr>
              <a:t>Non Assessed examination 2 (worth 35%)-</a:t>
            </a:r>
            <a:r>
              <a:rPr b="0" i="0" lang="en-GB" sz="7200">
                <a:solidFill>
                  <a:srgbClr val="000000"/>
                </a:solidFill>
                <a:effectLst/>
              </a:rPr>
              <a:t> Pupils are provided with a theme e.g. protein in foods. They complete a 20 page research project investigating the theme and planning a 3 course menu based on the research- this menu takes into account nutrients, timings and cost. In a 3 hour controlled assessment pupils are then expected to make their menu </a:t>
            </a:r>
            <a:endParaRPr b="0" i="0" lang="en-GB" sz="14400">
              <a:solidFill>
                <a:srgbClr val="000000"/>
              </a:solidFill>
              <a:effectLst/>
            </a:endParaRPr>
          </a:p>
          <a:p>
            <a:pPr algn="ctr" fontAlgn="base" rtl="0"/>
            <a:r>
              <a:rPr b="0" i="0" lang="en-GB" sz="7200">
                <a:solidFill>
                  <a:srgbClr val="000000"/>
                </a:solidFill>
                <a:effectLst/>
              </a:rPr>
              <a:t> </a:t>
            </a:r>
            <a:endParaRPr b="0" i="0" lang="en-GB" sz="14400">
              <a:solidFill>
                <a:srgbClr val="000000"/>
              </a:solidFill>
              <a:effectLst/>
            </a:endParaRPr>
          </a:p>
          <a:p>
            <a:pPr algn="ctr" fontAlgn="base" rtl="0"/>
            <a:r>
              <a:rPr b="1" i="0" lang="en-GB" sz="7200">
                <a:solidFill>
                  <a:srgbClr val="000000"/>
                </a:solidFill>
                <a:effectLst/>
              </a:rPr>
              <a:t>Written Examination (worth 50%)-</a:t>
            </a:r>
            <a:r>
              <a:rPr b="0" i="0" lang="en-GB" sz="7200">
                <a:solidFill>
                  <a:srgbClr val="000000"/>
                </a:solidFill>
                <a:effectLst/>
              </a:rPr>
              <a:t> This exam will be taken at the end of the course and will assess all of the knowledge from the topics listed above </a:t>
            </a:r>
            <a:endParaRPr b="0" i="0" lang="en-GB" sz="14400">
              <a:solidFill>
                <a:srgbClr val="000000"/>
              </a:solidFill>
              <a:effectLst/>
            </a:endParaRPr>
          </a:p>
          <a:p>
            <a:pPr algn="just" fontAlgn="base" rtl="0"/>
            <a:r>
              <a:rPr b="0" i="0" lang="en-GB" sz="4400">
                <a:solidFill>
                  <a:srgbClr val="000000"/>
                </a:solidFill>
                <a:effectLst/>
                <a:latin charset="0" panose="020B0603020102020204" pitchFamily="34" typeface="Franklin Gothic Medium"/>
              </a:rPr>
              <a:t> </a:t>
            </a:r>
            <a:endParaRPr b="0" i="0" lang="en-GB" sz="7200">
              <a:solidFill>
                <a:srgbClr val="000000"/>
              </a:solidFill>
              <a:effectLst/>
              <a:latin charset="0" panose="020B0502040204020203" pitchFamily="34" typeface="Segoe UI"/>
            </a:endParaRPr>
          </a:p>
          <a:p>
            <a:endParaRPr lang="en-GB"/>
          </a:p>
        </p:txBody>
      </p:sp>
      <p:pic>
        <p:nvPicPr>
          <p:cNvPr id="4" name="Picture 3">
            <a:extLst>
              <a:ext uri="{FF2B5EF4-FFF2-40B4-BE49-F238E27FC236}">
                <a16:creationId xmlns:a16="http://schemas.microsoft.com/office/drawing/2014/main" id="{089D635B-06BE-E524-5F37-29B8447BC359}"/>
              </a:ext>
            </a:extLst>
          </p:cNvPr>
          <p:cNvPicPr>
            <a:picLocks noChangeAspect="1"/>
          </p:cNvPicPr>
          <p:nvPr/>
        </p:nvPicPr>
        <p:blipFill rotWithShape="1">
          <a:blip r:embed="rId2"/>
          <a:srcRect l="146" r="178"/>
          <a:stretch/>
        </p:blipFill>
        <p:spPr>
          <a:xfrm>
            <a:off x="0" y="32876"/>
            <a:ext cx="2025701" cy="2047460"/>
          </a:xfrm>
          <a:prstGeom prst="rect">
            <a:avLst/>
          </a:prstGeom>
        </p:spPr>
      </p:pic>
      <p:pic>
        <p:nvPicPr>
          <p:cNvPr id="5" name="Picture 4">
            <a:extLst>
              <a:ext uri="{FF2B5EF4-FFF2-40B4-BE49-F238E27FC236}">
                <a16:creationId xmlns:a16="http://schemas.microsoft.com/office/drawing/2014/main" id="{A75A12EF-289E-6EAD-D9FC-0838616FE09D}"/>
              </a:ext>
            </a:extLst>
          </p:cNvPr>
          <p:cNvPicPr>
            <a:picLocks noChangeAspect="1"/>
          </p:cNvPicPr>
          <p:nvPr/>
        </p:nvPicPr>
        <p:blipFill>
          <a:blip r:embed="rId3"/>
          <a:stretch>
            <a:fillRect/>
          </a:stretch>
        </p:blipFill>
        <p:spPr>
          <a:xfrm>
            <a:off x="10217426" y="4063978"/>
            <a:ext cx="1974574" cy="2794022"/>
          </a:xfrm>
          <a:prstGeom prst="rect">
            <a:avLst/>
          </a:prstGeom>
        </p:spPr>
      </p:pic>
      <p:pic>
        <p:nvPicPr>
          <p:cNvPr id="7" name="Picture 6">
            <a:extLst>
              <a:ext uri="{FF2B5EF4-FFF2-40B4-BE49-F238E27FC236}">
                <a16:creationId xmlns:a16="http://schemas.microsoft.com/office/drawing/2014/main" id="{9A7531F7-330C-4B01-38B0-71396D166934}"/>
              </a:ext>
            </a:extLst>
          </p:cNvPr>
          <p:cNvPicPr>
            <a:picLocks noChangeAspect="1"/>
          </p:cNvPicPr>
          <p:nvPr/>
        </p:nvPicPr>
        <p:blipFill rotWithShape="1">
          <a:blip r:embed="rId4"/>
          <a:srcRect b="38" l="21" t="94"/>
          <a:stretch/>
        </p:blipFill>
        <p:spPr>
          <a:xfrm>
            <a:off x="0" y="4572000"/>
            <a:ext cx="2676449" cy="2253124"/>
          </a:xfrm>
          <a:prstGeom prst="rect">
            <a:avLst/>
          </a:prstGeom>
        </p:spPr>
      </p:pic>
      <p:pic>
        <p:nvPicPr>
          <p:cNvPr id="8" name="Picture 7">
            <a:extLst>
              <a:ext uri="{FF2B5EF4-FFF2-40B4-BE49-F238E27FC236}">
                <a16:creationId xmlns:a16="http://schemas.microsoft.com/office/drawing/2014/main" id="{7777935D-E8F2-D4BA-D38B-09DE36FD806B}"/>
              </a:ext>
            </a:extLst>
          </p:cNvPr>
          <p:cNvPicPr>
            <a:picLocks noChangeAspect="1"/>
          </p:cNvPicPr>
          <p:nvPr/>
        </p:nvPicPr>
        <p:blipFill>
          <a:blip r:embed="rId5"/>
          <a:stretch>
            <a:fillRect/>
          </a:stretch>
        </p:blipFill>
        <p:spPr>
          <a:xfrm>
            <a:off x="10491075" y="0"/>
            <a:ext cx="1714500" cy="1714500"/>
          </a:xfrm>
          <a:prstGeom prst="rect">
            <a:avLst/>
          </a:prstGeom>
        </p:spPr>
      </p:pic>
      <p:sp>
        <p:nvSpPr>
          <p:cNvPr id="9" name="TextBox 8">
            <a:extLst>
              <a:ext uri="{FF2B5EF4-FFF2-40B4-BE49-F238E27FC236}">
                <a16:creationId xmlns:a16="http://schemas.microsoft.com/office/drawing/2014/main" id="{F8057008-B744-6005-F699-2F186D6A94B2}"/>
              </a:ext>
            </a:extLst>
          </p:cNvPr>
          <p:cNvSpPr txBox="1"/>
          <p:nvPr/>
        </p:nvSpPr>
        <p:spPr>
          <a:xfrm>
            <a:off x="4442792" y="4764410"/>
            <a:ext cx="2993532" cy="2308324"/>
          </a:xfrm>
          <a:prstGeom prst="rect">
            <a:avLst/>
          </a:prstGeom>
          <a:noFill/>
        </p:spPr>
        <p:txBody>
          <a:bodyPr rtlCol="0" wrap="square">
            <a:spAutoFit/>
          </a:bodyPr>
          <a:lstStyle/>
          <a:p>
            <a:pPr algn="ctr" defTabSz="914400" eaLnBrk="1" fontAlgn="base" hangingPunct="1" indent="0" latinLnBrk="0" lvl="0" marL="0" marR="0" rtl="0">
              <a:lnSpc>
                <a:spcPct val="100000"/>
              </a:lnSpc>
              <a:spcBef>
                <a:spcPts val="0"/>
              </a:spcBef>
              <a:spcAft>
                <a:spcPts val="0"/>
              </a:spcAft>
              <a:buClrTx/>
              <a:buSzTx/>
              <a:buFontTx/>
              <a:buNone/>
              <a:tabLst/>
              <a:defRPr/>
            </a:pPr>
            <a:r>
              <a:rPr b="1" baseline="0" cap="none" i="0" kern="1200" kumimoji="0" lang="en-GB" noProof="0" normalizeH="0" spc="0" strike="noStrike" sz="1400" u="none">
                <a:ln>
                  <a:noFill/>
                </a:ln>
                <a:solidFill>
                  <a:srgbClr val="202124"/>
                </a:solidFill>
                <a:effectLst/>
                <a:uLnTx/>
                <a:uFillTx/>
                <a:latin panose="020F0502020204030204" typeface="Calibri"/>
                <a:ea typeface="+mn-ea"/>
                <a:cs typeface="+mn-cs"/>
              </a:rPr>
              <a:t>Careers</a:t>
            </a: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Public Health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Clinical Nutrition/Dietetics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Food/Industry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Academia, Research and Lecturing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Teaching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Sports and Exercise Nutrition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Animal Nutrition </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ctr" defTabSz="914400" eaLnBrk="1" fontAlgn="base" hangingPunct="1" indent="0" latinLnBrk="0" lvl="0" marL="0" marR="0" rtl="0">
              <a:lnSpc>
                <a:spcPct val="100000"/>
              </a:lnSpc>
              <a:spcBef>
                <a:spcPts val="0"/>
              </a:spcBef>
              <a:spcAft>
                <a:spcPts val="0"/>
              </a:spcAft>
              <a:buClrTx/>
              <a:buSzTx/>
              <a:buFont charset="0" panose="020B0604020202020204" pitchFamily="34" typeface="Arial"/>
              <a:buChar char="•"/>
              <a:tabLst/>
              <a:defRPr/>
            </a:pPr>
            <a:r>
              <a:rPr b="0" baseline="0" cap="none" i="0" kern="1200" kumimoji="0" lang="en-GB" noProof="0" normalizeH="0" spc="0" strike="noStrike" sz="1400" u="none">
                <a:ln>
                  <a:noFill/>
                </a:ln>
                <a:solidFill>
                  <a:srgbClr val="202124"/>
                </a:solidFill>
                <a:effectLst/>
                <a:uLnTx/>
                <a:uFillTx/>
                <a:latin panose="020F0502020204030204" typeface="Calibri"/>
                <a:ea typeface="+mn-ea"/>
                <a:cs typeface="+mn-cs"/>
              </a:rPr>
              <a:t>Catering industry</a:t>
            </a:r>
            <a:endParaRPr b="0" baseline="0" cap="none" i="0" kern="1200" kumimoji="0" lang="en-GB" noProof="0" normalizeH="0" spc="0" strike="noStrike" sz="1400" u="none">
              <a:ln>
                <a:noFill/>
              </a:ln>
              <a:solidFill>
                <a:srgbClr val="000000"/>
              </a:solidFill>
              <a:effectLst/>
              <a:uLnTx/>
              <a:uFillTx/>
              <a:latin panose="020F0502020204030204" typeface="Calibri"/>
              <a:ea typeface="+mn-ea"/>
              <a:cs typeface="+mn-cs"/>
            </a:endParaRPr>
          </a:p>
          <a:p>
            <a:pPr algn="l" defTabSz="914400" eaLnBrk="1" fontAlgn="auto" hangingPunct="1" indent="0" latinLnBrk="0" lvl="0" marL="0" marR="0" rtl="0">
              <a:lnSpc>
                <a:spcPct val="100000"/>
              </a:lnSpc>
              <a:spcBef>
                <a:spcPts val="0"/>
              </a:spcBef>
              <a:spcAft>
                <a:spcPts val="0"/>
              </a:spcAft>
              <a:buClrTx/>
              <a:buSzTx/>
              <a:buFontTx/>
              <a:buNone/>
              <a:tabLst/>
              <a:defRPr/>
            </a:pPr>
            <a:endParaRPr b="0" baseline="0" cap="none" i="0" kern="1200" kumimoji="0" lang="en-GB" noProof="0" normalizeH="0" spc="0" strike="noStrike" sz="1800" u="none">
              <a:ln>
                <a:noFill/>
              </a:ln>
              <a:solidFill>
                <a:prstClr val="black"/>
              </a:solidFill>
              <a:effectLst/>
              <a:uLnTx/>
              <a:uFillTx/>
              <a:latin panose="020F0502020204030204" typeface="Calibri"/>
              <a:ea typeface="+mn-ea"/>
              <a:cs typeface="+mn-cs"/>
            </a:endParaRPr>
          </a:p>
        </p:txBody>
      </p:sp>
    </p:spTree>
    <p:extLst>
      <p:ext uri="{BB962C8B-B14F-4D97-AF65-F5344CB8AC3E}">
        <p14:creationId xmlns:p14="http://schemas.microsoft.com/office/powerpoint/2010/main" val="3716831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5ED24D1-30BF-597B-C230-52047F40F0E2}"/>
              </a:ext>
            </a:extLst>
          </p:cNvPr>
          <p:cNvPicPr>
            <a:picLocks noChangeAspect="1"/>
          </p:cNvPicPr>
          <p:nvPr/>
        </p:nvPicPr>
        <p:blipFill>
          <a:blip r:embed="rId2"/>
          <a:stretch>
            <a:fillRect/>
          </a:stretch>
        </p:blipFill>
        <p:spPr>
          <a:xfrm>
            <a:off x="211873" y="133480"/>
            <a:ext cx="3632503" cy="1384885"/>
          </a:xfrm>
          <a:prstGeom prst="rect">
            <a:avLst/>
          </a:prstGeom>
        </p:spPr>
      </p:pic>
      <p:pic>
        <p:nvPicPr>
          <p:cNvPr id="5" name="Picture 4">
            <a:extLst>
              <a:ext uri="{FF2B5EF4-FFF2-40B4-BE49-F238E27FC236}">
                <a16:creationId xmlns:a16="http://schemas.microsoft.com/office/drawing/2014/main" id="{E83FA503-FF65-A6DF-BEEB-04128C058FB8}"/>
              </a:ext>
            </a:extLst>
          </p:cNvPr>
          <p:cNvPicPr>
            <a:picLocks noChangeAspect="1"/>
          </p:cNvPicPr>
          <p:nvPr/>
        </p:nvPicPr>
        <p:blipFill>
          <a:blip r:embed="rId3"/>
          <a:stretch>
            <a:fillRect/>
          </a:stretch>
        </p:blipFill>
        <p:spPr>
          <a:xfrm>
            <a:off x="211873" y="2760531"/>
            <a:ext cx="4856033" cy="3597718"/>
          </a:xfrm>
          <a:prstGeom prst="rect">
            <a:avLst/>
          </a:prstGeom>
        </p:spPr>
      </p:pic>
      <p:sp>
        <p:nvSpPr>
          <p:cNvPr id="6" name="TextBox 5">
            <a:extLst>
              <a:ext uri="{FF2B5EF4-FFF2-40B4-BE49-F238E27FC236}">
                <a16:creationId xmlns:a16="http://schemas.microsoft.com/office/drawing/2014/main" id="{5AD7DE9A-7611-963B-5ACE-71B5380BBAB8}"/>
              </a:ext>
            </a:extLst>
          </p:cNvPr>
          <p:cNvSpPr txBox="1"/>
          <p:nvPr/>
        </p:nvSpPr>
        <p:spPr>
          <a:xfrm>
            <a:off x="211873" y="1836946"/>
            <a:ext cx="482847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Why choose GCSE RE?</a:t>
            </a:r>
          </a:p>
        </p:txBody>
      </p:sp>
      <p:sp>
        <p:nvSpPr>
          <p:cNvPr id="7" name="Rectangle 6">
            <a:extLst>
              <a:ext uri="{FF2B5EF4-FFF2-40B4-BE49-F238E27FC236}">
                <a16:creationId xmlns:a16="http://schemas.microsoft.com/office/drawing/2014/main" id="{0304D547-1B27-3C89-C0F9-973F5FC447ED}"/>
              </a:ext>
            </a:extLst>
          </p:cNvPr>
          <p:cNvSpPr/>
          <p:nvPr/>
        </p:nvSpPr>
        <p:spPr>
          <a:xfrm>
            <a:off x="4144566" y="944392"/>
            <a:ext cx="3902867" cy="2246769"/>
          </a:xfrm>
          <a:prstGeom prst="rect">
            <a:avLst/>
          </a:prstGeom>
          <a:solidFill>
            <a:schemeClr val="accent1">
              <a:lumMod val="20000"/>
              <a:lumOff val="80000"/>
            </a:schemeClr>
          </a:solid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ptos" panose="02110004020202020204"/>
                <a:ea typeface="+mn-ea"/>
                <a:cs typeface="+mn-cs"/>
              </a:rPr>
              <a:t>Component 1: Religions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white">
                  <a:lumMod val="50000"/>
                </a:prstClr>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Beliefs, teachings and practices of </a:t>
            </a:r>
            <a:r>
              <a:rPr kumimoji="0" lang="en-US" sz="2000" b="1" i="0" u="none" strike="noStrike" kern="1200" cap="none" spc="0" normalizeH="0" baseline="0" noProof="0" dirty="0">
                <a:ln>
                  <a:noFill/>
                </a:ln>
                <a:solidFill>
                  <a:prstClr val="black"/>
                </a:solidFill>
                <a:effectLst/>
                <a:uLnTx/>
                <a:uFillTx/>
                <a:latin typeface="Aptos" panose="02110004020202020204"/>
                <a:ea typeface="+mn-ea"/>
                <a:cs typeface="+mn-cs"/>
              </a:rPr>
              <a:t>two</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religions: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Christianity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Islam </a:t>
            </a:r>
          </a:p>
        </p:txBody>
      </p:sp>
      <p:sp>
        <p:nvSpPr>
          <p:cNvPr id="8" name="TextBox 7">
            <a:extLst>
              <a:ext uri="{FF2B5EF4-FFF2-40B4-BE49-F238E27FC236}">
                <a16:creationId xmlns:a16="http://schemas.microsoft.com/office/drawing/2014/main" id="{ADA5D6CD-4507-6967-BC74-6F99DF071790}"/>
              </a:ext>
            </a:extLst>
          </p:cNvPr>
          <p:cNvSpPr txBox="1"/>
          <p:nvPr/>
        </p:nvSpPr>
        <p:spPr>
          <a:xfrm>
            <a:off x="4356409" y="268918"/>
            <a:ext cx="28472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What will I study?</a:t>
            </a:r>
          </a:p>
        </p:txBody>
      </p:sp>
      <p:sp>
        <p:nvSpPr>
          <p:cNvPr id="10" name="Rectangle 9">
            <a:extLst>
              <a:ext uri="{FF2B5EF4-FFF2-40B4-BE49-F238E27FC236}">
                <a16:creationId xmlns:a16="http://schemas.microsoft.com/office/drawing/2014/main" id="{82ED4ABD-E9C4-CBAC-C4E7-BCAE0ED3B8B3}"/>
              </a:ext>
            </a:extLst>
          </p:cNvPr>
          <p:cNvSpPr/>
          <p:nvPr/>
        </p:nvSpPr>
        <p:spPr>
          <a:xfrm>
            <a:off x="8207359" y="328839"/>
            <a:ext cx="3902867" cy="2862322"/>
          </a:xfrm>
          <a:prstGeom prst="rect">
            <a:avLst/>
          </a:prstGeom>
          <a:solidFill>
            <a:schemeClr val="accent1">
              <a:lumMod val="20000"/>
              <a:lumOff val="80000"/>
            </a:schemeClr>
          </a:solid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ptos" panose="02110004020202020204"/>
                <a:ea typeface="+mn-ea"/>
                <a:cs typeface="+mn-cs"/>
              </a:rPr>
              <a:t>Component 2: Thematic studies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ysClr val="windowText" lastClr="000000"/>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Aptos" panose="02110004020202020204"/>
                <a:ea typeface="+mn-ea"/>
                <a:cs typeface="+mn-cs"/>
              </a:rPr>
              <a:t>4</a:t>
            </a:r>
            <a:r>
              <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rPr>
              <a:t> Religious, philosophical and ethical studies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rPr>
              <a:t>A: Relationships and families.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rPr>
              <a:t>B: Religion and life.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rPr>
              <a:t>D: Religion, peace and conflict.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ysClr val="windowText" lastClr="000000"/>
                </a:solidFill>
                <a:effectLst/>
                <a:uLnTx/>
                <a:uFillTx/>
                <a:latin typeface="Aptos" panose="02110004020202020204"/>
                <a:ea typeface="+mn-ea"/>
                <a:cs typeface="+mn-cs"/>
              </a:rPr>
              <a:t>E: Religion, crime &amp; punishment</a:t>
            </a: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11" name="Picture 10">
            <a:extLst>
              <a:ext uri="{FF2B5EF4-FFF2-40B4-BE49-F238E27FC236}">
                <a16:creationId xmlns:a16="http://schemas.microsoft.com/office/drawing/2014/main" id="{6E9813D0-8FE3-2908-BC2E-0D0DC39BF188}"/>
              </a:ext>
            </a:extLst>
          </p:cNvPr>
          <p:cNvPicPr>
            <a:picLocks noChangeAspect="1"/>
          </p:cNvPicPr>
          <p:nvPr/>
        </p:nvPicPr>
        <p:blipFill>
          <a:blip r:embed="rId4"/>
          <a:stretch>
            <a:fillRect/>
          </a:stretch>
        </p:blipFill>
        <p:spPr>
          <a:xfrm>
            <a:off x="5040351" y="5391114"/>
            <a:ext cx="1722269" cy="1197968"/>
          </a:xfrm>
          <a:prstGeom prst="rect">
            <a:avLst/>
          </a:prstGeom>
        </p:spPr>
      </p:pic>
      <p:sp>
        <p:nvSpPr>
          <p:cNvPr id="13" name="TextBox 12">
            <a:extLst>
              <a:ext uri="{FF2B5EF4-FFF2-40B4-BE49-F238E27FC236}">
                <a16:creationId xmlns:a16="http://schemas.microsoft.com/office/drawing/2014/main" id="{1B10A51A-D716-E383-76AD-AE71D7E72A8E}"/>
              </a:ext>
            </a:extLst>
          </p:cNvPr>
          <p:cNvSpPr txBox="1"/>
          <p:nvPr/>
        </p:nvSpPr>
        <p:spPr>
          <a:xfrm>
            <a:off x="4895710" y="3594080"/>
            <a:ext cx="445677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What careers does it link to?</a:t>
            </a:r>
          </a:p>
        </p:txBody>
      </p:sp>
      <p:pic>
        <p:nvPicPr>
          <p:cNvPr id="14" name="Picture 8" descr="http://thelincolnite.co.uk/wp-content/uploads/2013/08/Lincolnshire_Police_Officers.jpg">
            <a:extLst>
              <a:ext uri="{FF2B5EF4-FFF2-40B4-BE49-F238E27FC236}">
                <a16:creationId xmlns:a16="http://schemas.microsoft.com/office/drawing/2014/main" id="{30BE3853-FF8F-F1F5-2596-E311F87CB45E}"/>
              </a:ext>
            </a:extLst>
          </p:cNvPr>
          <p:cNvPicPr>
            <a:picLocks noChangeAspect="1" noChangeArrowheads="1"/>
          </p:cNvPicPr>
          <p:nvPr/>
        </p:nvPicPr>
        <p:blipFill>
          <a:blip r:embed="rId5" cstate="print"/>
          <a:srcRect/>
          <a:stretch>
            <a:fillRect/>
          </a:stretch>
        </p:blipFill>
        <p:spPr bwMode="auto">
          <a:xfrm>
            <a:off x="9352482" y="3674692"/>
            <a:ext cx="1975895" cy="1110911"/>
          </a:xfrm>
          <a:prstGeom prst="rect">
            <a:avLst/>
          </a:prstGeom>
          <a:noFill/>
        </p:spPr>
      </p:pic>
      <p:pic>
        <p:nvPicPr>
          <p:cNvPr id="16" name="Picture 2" descr="http://blogs.reuters.com/russell-boyce/files/2010/12/RTXVKFF.jpg">
            <a:extLst>
              <a:ext uri="{FF2B5EF4-FFF2-40B4-BE49-F238E27FC236}">
                <a16:creationId xmlns:a16="http://schemas.microsoft.com/office/drawing/2014/main" id="{EBF0DD56-F0B2-5807-559B-02C6A63E102A}"/>
              </a:ext>
            </a:extLst>
          </p:cNvPr>
          <p:cNvPicPr>
            <a:picLocks noChangeAspect="1" noChangeArrowheads="1"/>
          </p:cNvPicPr>
          <p:nvPr/>
        </p:nvPicPr>
        <p:blipFill>
          <a:blip r:embed="rId6" cstate="print"/>
          <a:srcRect/>
          <a:stretch>
            <a:fillRect/>
          </a:stretch>
        </p:blipFill>
        <p:spPr bwMode="auto">
          <a:xfrm>
            <a:off x="8954429" y="5275546"/>
            <a:ext cx="2143150" cy="1422733"/>
          </a:xfrm>
          <a:prstGeom prst="rect">
            <a:avLst/>
          </a:prstGeom>
          <a:noFill/>
        </p:spPr>
      </p:pic>
      <p:pic>
        <p:nvPicPr>
          <p:cNvPr id="18" name="Picture 17">
            <a:extLst>
              <a:ext uri="{FF2B5EF4-FFF2-40B4-BE49-F238E27FC236}">
                <a16:creationId xmlns:a16="http://schemas.microsoft.com/office/drawing/2014/main" id="{BE2F7571-FA61-1FF8-5E1E-B749F7629554}"/>
              </a:ext>
            </a:extLst>
          </p:cNvPr>
          <p:cNvPicPr>
            <a:picLocks noChangeAspect="1"/>
          </p:cNvPicPr>
          <p:nvPr/>
        </p:nvPicPr>
        <p:blipFill>
          <a:blip r:embed="rId7"/>
          <a:stretch>
            <a:fillRect/>
          </a:stretch>
        </p:blipFill>
        <p:spPr>
          <a:xfrm>
            <a:off x="6974475" y="4152221"/>
            <a:ext cx="1256398" cy="1870319"/>
          </a:xfrm>
          <a:prstGeom prst="rect">
            <a:avLst/>
          </a:prstGeom>
        </p:spPr>
      </p:pic>
    </p:spTree>
    <p:extLst>
      <p:ext uri="{BB962C8B-B14F-4D97-AF65-F5344CB8AC3E}">
        <p14:creationId xmlns:p14="http://schemas.microsoft.com/office/powerpoint/2010/main" val="239429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0"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FF0BD-63C6-3283-373C-618C784D86D1}"/>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761F948C-7C2E-66D0-F1BB-5FDA8972A622}"/>
              </a:ext>
            </a:extLst>
          </p:cNvPr>
          <p:cNvSpPr txBox="1"/>
          <p:nvPr/>
        </p:nvSpPr>
        <p:spPr>
          <a:xfrm>
            <a:off x="100685" y="2023945"/>
            <a:ext cx="7437864" cy="477053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What is sociology?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These are the kind of  questions that you will look at in Sociology: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 Are all ‘hoodies’ hooligans?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•Why are young black people eight times more likely to be stopped and searched than white people?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•Why do girls do better at school than boys?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•What is gang 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•What does it mean to be poor in Britain today?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Sociology studies how society works. It helps you to understand how individuals fit into a wider social network and encourage you to question beliefs about society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 Sociologists are interested in why society works in the way that it does and the extent to which our behaviour and opportunities can be shaped by our social class, age, gender and race. </a:t>
            </a:r>
            <a:endPar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8" name="TextBox 7">
            <a:extLst>
              <a:ext uri="{FF2B5EF4-FFF2-40B4-BE49-F238E27FC236}">
                <a16:creationId xmlns:a16="http://schemas.microsoft.com/office/drawing/2014/main" id="{29906AB0-2A07-3C65-CA90-971390102E76}"/>
              </a:ext>
            </a:extLst>
          </p:cNvPr>
          <p:cNvSpPr txBox="1"/>
          <p:nvPr/>
        </p:nvSpPr>
        <p:spPr>
          <a:xfrm>
            <a:off x="211873" y="326772"/>
            <a:ext cx="2847279"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srgbClr val="FF0000"/>
                </a:solidFill>
                <a:effectLst/>
                <a:uLnTx/>
                <a:uFillTx/>
                <a:latin typeface="Aptos" panose="02110004020202020204"/>
                <a:ea typeface="+mn-ea"/>
                <a:cs typeface="+mn-cs"/>
              </a:rPr>
              <a:t>New for 2025!</a:t>
            </a:r>
          </a:p>
        </p:txBody>
      </p:sp>
      <p:sp>
        <p:nvSpPr>
          <p:cNvPr id="13" name="TextBox 12">
            <a:extLst>
              <a:ext uri="{FF2B5EF4-FFF2-40B4-BE49-F238E27FC236}">
                <a16:creationId xmlns:a16="http://schemas.microsoft.com/office/drawing/2014/main" id="{FE43E46A-C06B-41F9-E89E-7B7C38FAF6B4}"/>
              </a:ext>
            </a:extLst>
          </p:cNvPr>
          <p:cNvSpPr txBox="1"/>
          <p:nvPr/>
        </p:nvSpPr>
        <p:spPr>
          <a:xfrm>
            <a:off x="7735228" y="3638685"/>
            <a:ext cx="445677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panose="02110004020202020204"/>
                <a:ea typeface="+mn-ea"/>
                <a:cs typeface="+mn-cs"/>
              </a:rPr>
              <a:t>What careers does it link to?</a:t>
            </a:r>
          </a:p>
        </p:txBody>
      </p:sp>
      <p:pic>
        <p:nvPicPr>
          <p:cNvPr id="2050" name="Picture 2" descr="4 Advice on How to Study Sociology ...">
            <a:extLst>
              <a:ext uri="{FF2B5EF4-FFF2-40B4-BE49-F238E27FC236}">
                <a16:creationId xmlns:a16="http://schemas.microsoft.com/office/drawing/2014/main" id="{AC4D6BEE-9B5C-C210-78AE-BA8F92F4E2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8897" y="63518"/>
            <a:ext cx="3533997" cy="184086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A white paper with black text&#10;&#10;AI-generated content may be incorrect.">
            <a:extLst>
              <a:ext uri="{FF2B5EF4-FFF2-40B4-BE49-F238E27FC236}">
                <a16:creationId xmlns:a16="http://schemas.microsoft.com/office/drawing/2014/main" id="{E500F712-2EDE-8C0E-DA68-97A2687693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3231" y="326771"/>
            <a:ext cx="3804398" cy="3112689"/>
          </a:xfrm>
          <a:prstGeom prst="rect">
            <a:avLst/>
          </a:prstGeom>
        </p:spPr>
      </p:pic>
      <p:sp>
        <p:nvSpPr>
          <p:cNvPr id="23" name="TextBox 22">
            <a:extLst>
              <a:ext uri="{FF2B5EF4-FFF2-40B4-BE49-F238E27FC236}">
                <a16:creationId xmlns:a16="http://schemas.microsoft.com/office/drawing/2014/main" id="{C8A9D58F-A805-0264-D1EF-963055469C6F}"/>
              </a:ext>
            </a:extLst>
          </p:cNvPr>
          <p:cNvSpPr txBox="1"/>
          <p:nvPr/>
        </p:nvSpPr>
        <p:spPr>
          <a:xfrm>
            <a:off x="7893231" y="4476120"/>
            <a:ext cx="4105481" cy="1908215"/>
          </a:xfrm>
          <a:prstGeom prst="rect">
            <a:avLst/>
          </a:prstGeom>
          <a:solidFill>
            <a:schemeClr val="accent4">
              <a:lumMod val="20000"/>
              <a:lumOff val="80000"/>
            </a:schemeClr>
          </a:solid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Social work/services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Community projects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Journalism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Prison officers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Aptos" panose="02110004020202020204"/>
                <a:ea typeface="+mn-ea"/>
                <a:cs typeface="+mn-cs"/>
              </a:rPr>
              <a:t>Police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06923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 grpId="0"/>
      <p:bldP spid="23" grpId="0" animBg="1"/>
    </p:bldLst>
  </p:timing>
</p:sld>
</file>

<file path=ppt/theme/theme1.xml><?xml version="1.0" encoding="utf-8"?>
<a:theme xmlns:a="http://schemas.openxmlformats.org/drawingml/2006/main" name="MayfieldTheme updated">
  <a:themeElements>
    <a:clrScheme name="Mayfield 1">
      <a:dk1>
        <a:srgbClr val="283583"/>
      </a:dk1>
      <a:lt1>
        <a:sysClr val="window" lastClr="FFFFFF"/>
      </a:lt1>
      <a:dk2>
        <a:srgbClr val="121543"/>
      </a:dk2>
      <a:lt2>
        <a:srgbClr val="9CBFDD"/>
      </a:lt2>
      <a:accent1>
        <a:srgbClr val="0872B8"/>
      </a:accent1>
      <a:accent2>
        <a:srgbClr val="909090"/>
      </a:accent2>
      <a:accent3>
        <a:srgbClr val="9290BA"/>
      </a:accent3>
      <a:accent4>
        <a:srgbClr val="80B2E8"/>
      </a:accent4>
      <a:accent5>
        <a:srgbClr val="394CBD"/>
      </a:accent5>
      <a:accent6>
        <a:srgbClr val="1251AE"/>
      </a:accent6>
      <a:hlink>
        <a:srgbClr val="0563C1"/>
      </a:hlink>
      <a:folHlink>
        <a:srgbClr val="954F72"/>
      </a:folHlink>
    </a:clrScheme>
    <a:fontScheme name="Mayfield 1">
      <a:majorFont>
        <a:latin typeface="Grenoble Heavy SF"/>
        <a:ea typeface=""/>
        <a:cs typeface=""/>
      </a:majorFont>
      <a:minorFont>
        <a:latin typeface="Franklin Gothic Medium"/>
        <a:ea typeface=""/>
        <a:cs typeface=""/>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yfieldTheme updated" id="{54DA8249-73F7-4475-B8DA-D7A096F96000}" vid="{910CF85A-C065-4856-A5BD-9C12C444C9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EFA3F6049CB6469E794F0D66C8917E" ma:contentTypeVersion="13" ma:contentTypeDescription="Create a new document." ma:contentTypeScope="" ma:versionID="66700f4ab34b27451fefaab5826afab6">
  <xsd:schema xmlns:xsd="http://www.w3.org/2001/XMLSchema" xmlns:xs="http://www.w3.org/2001/XMLSchema" xmlns:p="http://schemas.microsoft.com/office/2006/metadata/properties" xmlns:ns2="a4ccbfd7-44dc-4e61-840c-645355d81de8" xmlns:ns3="2becb79c-ef01-4212-a3c6-5f1281ae6ed4" targetNamespace="http://schemas.microsoft.com/office/2006/metadata/properties" ma:root="true" ma:fieldsID="6505846afd91e94de40a489afc6204c1" ns2:_="" ns3:_="">
    <xsd:import namespace="a4ccbfd7-44dc-4e61-840c-645355d81de8"/>
    <xsd:import namespace="2becb79c-ef01-4212-a3c6-5f1281ae6ed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cbfd7-44dc-4e61-840c-645355d81d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5fbf4e7-4c5a-4f72-bbe6-91898e03e70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ecb79c-ef01-4212-a3c6-5f1281ae6ed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d766dce-63c8-450d-8a0b-abca1092f852}" ma:internalName="TaxCatchAll" ma:showField="CatchAllData" ma:web="2becb79c-ef01-4212-a3c6-5f1281ae6e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4ccbfd7-44dc-4e61-840c-645355d81de8">
      <Terms xmlns="http://schemas.microsoft.com/office/infopath/2007/PartnerControls"/>
    </lcf76f155ced4ddcb4097134ff3c332f>
    <TaxCatchAll xmlns="2becb79c-ef01-4212-a3c6-5f1281ae6ed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25668B-5DAF-487D-9D6A-1AD02A0F4569}"/>
</file>

<file path=customXml/itemProps2.xml><?xml version="1.0" encoding="utf-8"?>
<ds:datastoreItem xmlns:ds="http://schemas.openxmlformats.org/officeDocument/2006/customXml" ds:itemID="{A06542D8-C568-48E0-ADC2-F952CA3771A8}">
  <ds:schemaRefs>
    <ds:schemaRef ds:uri="http://purl.org/dc/terms/"/>
    <ds:schemaRef ds:uri="http://purl.org/dc/dcmitype/"/>
    <ds:schemaRef ds:uri="http://schemas.microsoft.com/office/infopath/2007/PartnerControls"/>
    <ds:schemaRef ds:uri="http://schemas.microsoft.com/office/2006/metadata/properties"/>
    <ds:schemaRef ds:uri="d529b8be-5566-4343-8007-cffb4300701a"/>
    <ds:schemaRef ds:uri="http://schemas.microsoft.com/office/2006/documentManagement/types"/>
    <ds:schemaRef ds:uri="http://schemas.openxmlformats.org/package/2006/metadata/core-properties"/>
    <ds:schemaRef ds:uri="3fd2b3e8-6ba5-446b-8738-5499914f3ec1"/>
    <ds:schemaRef ds:uri="http://www.w3.org/XML/1998/namespace"/>
    <ds:schemaRef ds:uri="http://purl.org/dc/elements/1.1/"/>
    <ds:schemaRef ds:uri="256cee14-f636-4681-b71d-45a30a133b2b"/>
    <ds:schemaRef ds:uri="6f14df77-98d2-4ed4-8da8-6de542f49458"/>
  </ds:schemaRefs>
</ds:datastoreItem>
</file>

<file path=customXml/itemProps3.xml><?xml version="1.0" encoding="utf-8"?>
<ds:datastoreItem xmlns:ds="http://schemas.openxmlformats.org/officeDocument/2006/customXml" ds:itemID="{3B45C33B-1D95-4DC9-9F8E-199D62C153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MayfieldTheme updated</Template>
  <TotalTime>4762</TotalTime>
  <Words>561</Words>
  <Application>Microsoft Office PowerPoint</Application>
  <PresentationFormat>Widescreen</PresentationFormat>
  <Paragraphs>84</Paragraphs>
  <Slides>6</Slides>
  <Notes>1</Notes>
  <HiddenSlides>0</HiddenSlides>
  <MMClips>0</MMClips>
  <ScaleCrop>false</ScaleCrop>
  <HeadingPairs>
    <vt:vector size="4" baseType="variant">
      <vt:variant>
        <vt:lpstr>Theme</vt:lpstr>
      </vt:variant>
      <vt:variant>
        <vt:i4>4</vt:i4>
      </vt:variant>
      <vt:variant>
        <vt:lpstr>Slide Titles</vt:lpstr>
      </vt:variant>
      <vt:variant>
        <vt:i4>6</vt:i4>
      </vt:variant>
    </vt:vector>
  </HeadingPairs>
  <TitlesOfParts>
    <vt:vector size="10" baseType="lpstr">
      <vt:lpstr>MayfieldTheme updated</vt:lpstr>
      <vt:lpstr>Office Theme</vt:lpstr>
      <vt:lpstr>1_Office Theme</vt:lpstr>
      <vt:lpstr>2_Office Theme</vt:lpstr>
      <vt:lpstr>PowerPoint Presentation</vt:lpstr>
      <vt:lpstr>PowerPoint Presentation</vt:lpstr>
      <vt:lpstr>  Graphics Digital manipulation of designs, typography, digital drawing, print making  </vt:lpstr>
      <vt:lpstr>Food Preparation and Nutrition  Topics-Nutrition, Food production, Food Science, Cooking Methods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M CATHIE</dc:creator>
  <cp:lastModifiedBy>Mrs J FIRTH</cp:lastModifiedBy>
  <cp:revision>58</cp:revision>
  <cp:lastPrinted>2024-03-05T10:41:17Z</cp:lastPrinted>
  <dcterms:created xsi:type="dcterms:W3CDTF">2023-07-17T10:35:56Z</dcterms:created>
  <dcterms:modified xsi:type="dcterms:W3CDTF">2025-03-12T11:44:42Z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0x010100CBEFA3F6049CB6469E794F0D66C8917E</vt:lpwstr>
  </property>
  <property fmtid="{D5CDD505-2E9C-101B-9397-08002B2CF9AE}" name="MediaServiceImageTags" pid="3">
    <vt:lpwstr/>
  </property>
  <property fmtid="{D5CDD505-2E9C-101B-9397-08002B2CF9AE}" name="NXPowerLiteLastOptimized" pid="4">
    <vt:lpwstr>743725</vt:lpwstr>
  </property>
  <property fmtid="{D5CDD505-2E9C-101B-9397-08002B2CF9AE}" name="NXPowerLiteSettings" pid="5">
    <vt:lpwstr>F7000400038000</vt:lpwstr>
  </property>
  <property fmtid="{D5CDD505-2E9C-101B-9397-08002B2CF9AE}" name="NXPowerLiteVersion" pid="6">
    <vt:lpwstr>S10.3.1</vt:lpwstr>
  </property>
</Properties>
</file>