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notesMasterIdLst>
    <p:notesMasterId r:id="rId12"/>
  </p:notesMasterIdLst>
  <p:sldIdLst>
    <p:sldId id="256" r:id="rId6"/>
    <p:sldId id="269" r:id="rId7"/>
    <p:sldId id="270" r:id="rId8"/>
    <p:sldId id="259" r:id="rId9"/>
    <p:sldId id="257" r:id="rId10"/>
    <p:sldId id="271"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1B000-B7E8-679F-CBAC-D7094AF73317}" v="247" dt="2025-03-06T12:02:19.399"/>
    <p1510:client id="{A2FAD8FB-B6D1-F32B-FDAA-0080B01A1680}" v="115" dt="2025-03-06T11:12:30.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H GARDNER" userId="S::gardner-harry@mayfield.portsmouth.sch.uk::6dc718d2-c8c4-4613-84fc-ee912fd0098c" providerId="AD" clId="Web-{15D1B000-B7E8-679F-CBAC-D7094AF73317}"/>
    <pc:docChg chg="modSld">
      <pc:chgData name="Mr H GARDNER" userId="S::gardner-harry@mayfield.portsmouth.sch.uk::6dc718d2-c8c4-4613-84fc-ee912fd0098c" providerId="AD" clId="Web-{15D1B000-B7E8-679F-CBAC-D7094AF73317}" dt="2025-03-06T12:02:19.399" v="190" actId="1076"/>
      <pc:docMkLst>
        <pc:docMk/>
      </pc:docMkLst>
      <pc:sldChg chg="addSp delSp modSp">
        <pc:chgData name="Mr H GARDNER" userId="S::gardner-harry@mayfield.portsmouth.sch.uk::6dc718d2-c8c4-4613-84fc-ee912fd0098c" providerId="AD" clId="Web-{15D1B000-B7E8-679F-CBAC-D7094AF73317}" dt="2025-03-06T12:02:19.399" v="190" actId="1076"/>
        <pc:sldMkLst>
          <pc:docMk/>
          <pc:sldMk cId="3056389505" sldId="269"/>
        </pc:sldMkLst>
        <pc:spChg chg="mod">
          <ac:chgData name="Mr H GARDNER" userId="S::gardner-harry@mayfield.portsmouth.sch.uk::6dc718d2-c8c4-4613-84fc-ee912fd0098c" providerId="AD" clId="Web-{15D1B000-B7E8-679F-CBAC-D7094AF73317}" dt="2025-03-06T10:47:42.273" v="122" actId="14100"/>
          <ac:spMkLst>
            <pc:docMk/>
            <pc:sldMk cId="3056389505" sldId="269"/>
            <ac:spMk id="7" creationId="{00000000-0000-0000-0000-000000000000}"/>
          </ac:spMkLst>
        </pc:spChg>
        <pc:spChg chg="mod">
          <ac:chgData name="Mr H GARDNER" userId="S::gardner-harry@mayfield.portsmouth.sch.uk::6dc718d2-c8c4-4613-84fc-ee912fd0098c" providerId="AD" clId="Web-{15D1B000-B7E8-679F-CBAC-D7094AF73317}" dt="2025-03-06T10:48:14.087" v="128" actId="14100"/>
          <ac:spMkLst>
            <pc:docMk/>
            <pc:sldMk cId="3056389505" sldId="269"/>
            <ac:spMk id="14" creationId="{00000000-0000-0000-0000-000000000000}"/>
          </ac:spMkLst>
        </pc:spChg>
        <pc:picChg chg="del mod">
          <ac:chgData name="Mr H GARDNER" userId="S::gardner-harry@mayfield.portsmouth.sch.uk::6dc718d2-c8c4-4613-84fc-ee912fd0098c" providerId="AD" clId="Web-{15D1B000-B7E8-679F-CBAC-D7094AF73317}" dt="2025-03-06T10:39:47.306" v="46"/>
          <ac:picMkLst>
            <pc:docMk/>
            <pc:sldMk cId="3056389505" sldId="269"/>
            <ac:picMk id="2" creationId="{819E7762-A5A6-A82C-0EB8-BC4F565E07DB}"/>
          </ac:picMkLst>
        </pc:picChg>
        <pc:picChg chg="add del mod">
          <ac:chgData name="Mr H GARDNER" userId="S::gardner-harry@mayfield.portsmouth.sch.uk::6dc718d2-c8c4-4613-84fc-ee912fd0098c" providerId="AD" clId="Web-{15D1B000-B7E8-679F-CBAC-D7094AF73317}" dt="2025-03-06T12:00:38.707" v="174"/>
          <ac:picMkLst>
            <pc:docMk/>
            <pc:sldMk cId="3056389505" sldId="269"/>
            <ac:picMk id="2" creationId="{B03A5F7B-ABA4-7CC1-8AFB-4C53687DE82A}"/>
          </ac:picMkLst>
        </pc:picChg>
        <pc:picChg chg="add mod">
          <ac:chgData name="Mr H GARDNER" userId="S::gardner-harry@mayfield.portsmouth.sch.uk::6dc718d2-c8c4-4613-84fc-ee912fd0098c" providerId="AD" clId="Web-{15D1B000-B7E8-679F-CBAC-D7094AF73317}" dt="2025-03-06T10:47:57.102" v="125" actId="1076"/>
          <ac:picMkLst>
            <pc:docMk/>
            <pc:sldMk cId="3056389505" sldId="269"/>
            <ac:picMk id="3" creationId="{557471D2-8B95-6CB2-E998-50B2D66F1300}"/>
          </ac:picMkLst>
        </pc:picChg>
        <pc:picChg chg="add mod">
          <ac:chgData name="Mr H GARDNER" userId="S::gardner-harry@mayfield.portsmouth.sch.uk::6dc718d2-c8c4-4613-84fc-ee912fd0098c" providerId="AD" clId="Web-{15D1B000-B7E8-679F-CBAC-D7094AF73317}" dt="2025-03-06T10:42:21.467" v="65" actId="14100"/>
          <ac:picMkLst>
            <pc:docMk/>
            <pc:sldMk cId="3056389505" sldId="269"/>
            <ac:picMk id="4" creationId="{CDD41374-B4F9-F12E-9A6C-5DA95FED0C04}"/>
          </ac:picMkLst>
        </pc:picChg>
        <pc:picChg chg="del">
          <ac:chgData name="Mr H GARDNER" userId="S::gardner-harry@mayfield.portsmouth.sch.uk::6dc718d2-c8c4-4613-84fc-ee912fd0098c" providerId="AD" clId="Web-{15D1B000-B7E8-679F-CBAC-D7094AF73317}" dt="2025-03-06T10:39:11.789" v="38"/>
          <ac:picMkLst>
            <pc:docMk/>
            <pc:sldMk cId="3056389505" sldId="269"/>
            <ac:picMk id="5" creationId="{00000000-0000-0000-0000-000000000000}"/>
          </ac:picMkLst>
        </pc:picChg>
        <pc:picChg chg="add mod modCrop">
          <ac:chgData name="Mr H GARDNER" userId="S::gardner-harry@mayfield.portsmouth.sch.uk::6dc718d2-c8c4-4613-84fc-ee912fd0098c" providerId="AD" clId="Web-{15D1B000-B7E8-679F-CBAC-D7094AF73317}" dt="2025-03-06T12:01:16.021" v="179" actId="1076"/>
          <ac:picMkLst>
            <pc:docMk/>
            <pc:sldMk cId="3056389505" sldId="269"/>
            <ac:picMk id="5" creationId="{2F02F15C-7490-85BE-79F2-0C2223CC884E}"/>
          </ac:picMkLst>
        </pc:picChg>
        <pc:picChg chg="add mod">
          <ac:chgData name="Mr H GARDNER" userId="S::gardner-harry@mayfield.portsmouth.sch.uk::6dc718d2-c8c4-4613-84fc-ee912fd0098c" providerId="AD" clId="Web-{15D1B000-B7E8-679F-CBAC-D7094AF73317}" dt="2025-03-06T10:48:07.477" v="127" actId="1076"/>
          <ac:picMkLst>
            <pc:docMk/>
            <pc:sldMk cId="3056389505" sldId="269"/>
            <ac:picMk id="6" creationId="{8C1E9809-BFD5-2689-424D-6A56BDC144CA}"/>
          </ac:picMkLst>
        </pc:picChg>
        <pc:picChg chg="add mod">
          <ac:chgData name="Mr H GARDNER" userId="S::gardner-harry@mayfield.portsmouth.sch.uk::6dc718d2-c8c4-4613-84fc-ee912fd0098c" providerId="AD" clId="Web-{15D1B000-B7E8-679F-CBAC-D7094AF73317}" dt="2025-03-06T10:54:10.691" v="148" actId="1076"/>
          <ac:picMkLst>
            <pc:docMk/>
            <pc:sldMk cId="3056389505" sldId="269"/>
            <ac:picMk id="8" creationId="{F2F7A45A-3A6E-F54B-1ACC-BEEB910604B3}"/>
          </ac:picMkLst>
        </pc:picChg>
        <pc:picChg chg="add mod">
          <ac:chgData name="Mr H GARDNER" userId="S::gardner-harry@mayfield.portsmouth.sch.uk::6dc718d2-c8c4-4613-84fc-ee912fd0098c" providerId="AD" clId="Web-{15D1B000-B7E8-679F-CBAC-D7094AF73317}" dt="2025-03-06T11:00:18.249" v="164" actId="1076"/>
          <ac:picMkLst>
            <pc:docMk/>
            <pc:sldMk cId="3056389505" sldId="269"/>
            <ac:picMk id="9" creationId="{48B2A1E5-30AA-B33D-7023-ECA5088ACFA8}"/>
          </ac:picMkLst>
        </pc:picChg>
        <pc:picChg chg="del mod">
          <ac:chgData name="Mr H GARDNER" userId="S::gardner-harry@mayfield.portsmouth.sch.uk::6dc718d2-c8c4-4613-84fc-ee912fd0098c" providerId="AD" clId="Web-{15D1B000-B7E8-679F-CBAC-D7094AF73317}" dt="2025-03-06T10:39:44.946" v="44"/>
          <ac:picMkLst>
            <pc:docMk/>
            <pc:sldMk cId="3056389505" sldId="269"/>
            <ac:picMk id="10" creationId="{00000000-0000-0000-0000-000000000000}"/>
          </ac:picMkLst>
        </pc:picChg>
        <pc:picChg chg="add mod modCrop">
          <ac:chgData name="Mr H GARDNER" userId="S::gardner-harry@mayfield.portsmouth.sch.uk::6dc718d2-c8c4-4613-84fc-ee912fd0098c" providerId="AD" clId="Web-{15D1B000-B7E8-679F-CBAC-D7094AF73317}" dt="2025-03-06T12:02:16.055" v="189" actId="14100"/>
          <ac:picMkLst>
            <pc:docMk/>
            <pc:sldMk cId="3056389505" sldId="269"/>
            <ac:picMk id="10" creationId="{96237653-2B2E-3DD9-8263-58AAFDEE151E}"/>
          </ac:picMkLst>
        </pc:picChg>
        <pc:picChg chg="del mod">
          <ac:chgData name="Mr H GARDNER" userId="S::gardner-harry@mayfield.portsmouth.sch.uk::6dc718d2-c8c4-4613-84fc-ee912fd0098c" providerId="AD" clId="Web-{15D1B000-B7E8-679F-CBAC-D7094AF73317}" dt="2025-03-06T10:39:43.962" v="43"/>
          <ac:picMkLst>
            <pc:docMk/>
            <pc:sldMk cId="3056389505" sldId="269"/>
            <ac:picMk id="11" creationId="{00000000-0000-0000-0000-000000000000}"/>
          </ac:picMkLst>
        </pc:picChg>
        <pc:picChg chg="del">
          <ac:chgData name="Mr H GARDNER" userId="S::gardner-harry@mayfield.portsmouth.sch.uk::6dc718d2-c8c4-4613-84fc-ee912fd0098c" providerId="AD" clId="Web-{15D1B000-B7E8-679F-CBAC-D7094AF73317}" dt="2025-03-06T10:39:15.055" v="39"/>
          <ac:picMkLst>
            <pc:docMk/>
            <pc:sldMk cId="3056389505" sldId="269"/>
            <ac:picMk id="12" creationId="{00000000-0000-0000-0000-000000000000}"/>
          </ac:picMkLst>
        </pc:picChg>
        <pc:picChg chg="add del mod">
          <ac:chgData name="Mr H GARDNER" userId="S::gardner-harry@mayfield.portsmouth.sch.uk::6dc718d2-c8c4-4613-84fc-ee912fd0098c" providerId="AD" clId="Web-{15D1B000-B7E8-679F-CBAC-D7094AF73317}" dt="2025-03-06T10:52:39.876" v="135"/>
          <ac:picMkLst>
            <pc:docMk/>
            <pc:sldMk cId="3056389505" sldId="269"/>
            <ac:picMk id="13" creationId="{5D54F53A-E8EB-CC6F-757D-FD6A15FB705C}"/>
          </ac:picMkLst>
        </pc:picChg>
        <pc:picChg chg="add mod">
          <ac:chgData name="Mr H GARDNER" userId="S::gardner-harry@mayfield.portsmouth.sch.uk::6dc718d2-c8c4-4613-84fc-ee912fd0098c" providerId="AD" clId="Web-{15D1B000-B7E8-679F-CBAC-D7094AF73317}" dt="2025-03-06T10:52:48.892" v="138" actId="14100"/>
          <ac:picMkLst>
            <pc:docMk/>
            <pc:sldMk cId="3056389505" sldId="269"/>
            <ac:picMk id="15" creationId="{4F09452F-732C-9374-482A-9958A80F242E}"/>
          </ac:picMkLst>
        </pc:picChg>
        <pc:picChg chg="add mod">
          <ac:chgData name="Mr H GARDNER" userId="S::gardner-harry@mayfield.portsmouth.sch.uk::6dc718d2-c8c4-4613-84fc-ee912fd0098c" providerId="AD" clId="Web-{15D1B000-B7E8-679F-CBAC-D7094AF73317}" dt="2025-03-06T12:02:19.399" v="190" actId="1076"/>
          <ac:picMkLst>
            <pc:docMk/>
            <pc:sldMk cId="3056389505" sldId="269"/>
            <ac:picMk id="16" creationId="{DBBF564D-03EB-F67F-9179-47401E510C9D}"/>
          </ac:picMkLst>
        </pc:picChg>
        <pc:picChg chg="add mod">
          <ac:chgData name="Mr H GARDNER" userId="S::gardner-harry@mayfield.portsmouth.sch.uk::6dc718d2-c8c4-4613-84fc-ee912fd0098c" providerId="AD" clId="Web-{15D1B000-B7E8-679F-CBAC-D7094AF73317}" dt="2025-03-06T10:54:12.535" v="149" actId="1076"/>
          <ac:picMkLst>
            <pc:docMk/>
            <pc:sldMk cId="3056389505" sldId="269"/>
            <ac:picMk id="17" creationId="{D9CE67D0-94E3-50D1-38DE-DEDA68BD2235}"/>
          </ac:picMkLst>
        </pc:picChg>
        <pc:picChg chg="add mod">
          <ac:chgData name="Mr H GARDNER" userId="S::gardner-harry@mayfield.portsmouth.sch.uk::6dc718d2-c8c4-4613-84fc-ee912fd0098c" providerId="AD" clId="Web-{15D1B000-B7E8-679F-CBAC-D7094AF73317}" dt="2025-03-06T10:55:10.755" v="154" actId="14100"/>
          <ac:picMkLst>
            <pc:docMk/>
            <pc:sldMk cId="3056389505" sldId="269"/>
            <ac:picMk id="18" creationId="{D966D3B2-F7A3-896F-AF3E-D8DED8F53919}"/>
          </ac:picMkLst>
        </pc:picChg>
        <pc:picChg chg="add del mod">
          <ac:chgData name="Mr H GARDNER" userId="S::gardner-harry@mayfield.portsmouth.sch.uk::6dc718d2-c8c4-4613-84fc-ee912fd0098c" providerId="AD" clId="Web-{15D1B000-B7E8-679F-CBAC-D7094AF73317}" dt="2025-03-06T10:59:37.310" v="156"/>
          <ac:picMkLst>
            <pc:docMk/>
            <pc:sldMk cId="3056389505" sldId="269"/>
            <ac:picMk id="19" creationId="{3CFA4853-F5CA-2594-8611-3890CC777FC3}"/>
          </ac:picMkLst>
        </pc:picChg>
        <pc:picChg chg="add mod modCrop">
          <ac:chgData name="Mr H GARDNER" userId="S::gardner-harry@mayfield.portsmouth.sch.uk::6dc718d2-c8c4-4613-84fc-ee912fd0098c" providerId="AD" clId="Web-{15D1B000-B7E8-679F-CBAC-D7094AF73317}" dt="2025-03-06T11:00:25.765" v="166" actId="1076"/>
          <ac:picMkLst>
            <pc:docMk/>
            <pc:sldMk cId="3056389505" sldId="269"/>
            <ac:picMk id="20" creationId="{9F572644-3A59-9303-8327-65D59EA4B4A2}"/>
          </ac:picMkLst>
        </pc:picChg>
        <pc:picChg chg="add mod modCrop">
          <ac:chgData name="Mr H GARDNER" userId="S::gardner-harry@mayfield.portsmouth.sch.uk::6dc718d2-c8c4-4613-84fc-ee912fd0098c" providerId="AD" clId="Web-{15D1B000-B7E8-679F-CBAC-D7094AF73317}" dt="2025-03-06T11:01:49.939" v="172" actId="14100"/>
          <ac:picMkLst>
            <pc:docMk/>
            <pc:sldMk cId="3056389505" sldId="269"/>
            <ac:picMk id="21" creationId="{A87B50DE-A0D9-7A51-99F2-185A74604584}"/>
          </ac:picMkLst>
        </pc:picChg>
        <pc:picChg chg="del mod">
          <ac:chgData name="Mr H GARDNER" userId="S::gardner-harry@mayfield.portsmouth.sch.uk::6dc718d2-c8c4-4613-84fc-ee912fd0098c" providerId="AD" clId="Web-{15D1B000-B7E8-679F-CBAC-D7094AF73317}" dt="2025-03-06T10:39:46.134" v="45"/>
          <ac:picMkLst>
            <pc:docMk/>
            <pc:sldMk cId="3056389505" sldId="269"/>
            <ac:picMk id="3074" creationId="{00000000-0000-0000-0000-000000000000}"/>
          </ac:picMkLst>
        </pc:picChg>
      </pc:sldChg>
    </pc:docChg>
  </pc:docChgLst>
  <pc:docChgLst>
    <pc:chgData name="Mr S REID" userId="S::reid-steve@mayfield.portsmouth.sch.uk::3971c741-c18f-4802-9d65-db25e2b3e48d" providerId="AD" clId="Web-{A2FAD8FB-B6D1-F32B-FDAA-0080B01A1680}"/>
    <pc:docChg chg="addSld modSld">
      <pc:chgData name="Mr S REID" userId="S::reid-steve@mayfield.portsmouth.sch.uk::3971c741-c18f-4802-9d65-db25e2b3e48d" providerId="AD" clId="Web-{A2FAD8FB-B6D1-F32B-FDAA-0080B01A1680}" dt="2025-03-06T11:12:30.389" v="86" actId="20577"/>
      <pc:docMkLst>
        <pc:docMk/>
      </pc:docMkLst>
      <pc:sldChg chg="addSp delSp modSp add replId">
        <pc:chgData name="Mr S REID" userId="S::reid-steve@mayfield.portsmouth.sch.uk::3971c741-c18f-4802-9d65-db25e2b3e48d" providerId="AD" clId="Web-{A2FAD8FB-B6D1-F32B-FDAA-0080B01A1680}" dt="2025-03-06T11:12:30.389" v="86" actId="20577"/>
        <pc:sldMkLst>
          <pc:docMk/>
          <pc:sldMk cId="2239230716" sldId="271"/>
        </pc:sldMkLst>
        <pc:spChg chg="mod">
          <ac:chgData name="Mr S REID" userId="S::reid-steve@mayfield.portsmouth.sch.uk::3971c741-c18f-4802-9d65-db25e2b3e48d" providerId="AD" clId="Web-{A2FAD8FB-B6D1-F32B-FDAA-0080B01A1680}" dt="2025-03-06T11:12:30.389" v="86" actId="20577"/>
          <ac:spMkLst>
            <pc:docMk/>
            <pc:sldMk cId="2239230716" sldId="271"/>
            <ac:spMk id="3" creationId="{2058EB59-9A9D-6DD9-FDC5-66ABFD0967A6}"/>
          </ac:spMkLst>
        </pc:spChg>
        <pc:spChg chg="add del mod">
          <ac:chgData name="Mr S REID" userId="S::reid-steve@mayfield.portsmouth.sch.uk::3971c741-c18f-4802-9d65-db25e2b3e48d" providerId="AD" clId="Web-{A2FAD8FB-B6D1-F32B-FDAA-0080B01A1680}" dt="2025-03-06T11:09:32.680" v="29"/>
          <ac:spMkLst>
            <pc:docMk/>
            <pc:sldMk cId="2239230716" sldId="271"/>
            <ac:spMk id="4" creationId="{C02A94E9-9D91-382B-C592-221A71DC6FCB}"/>
          </ac:spMkLst>
        </pc:spChg>
        <pc:spChg chg="add del">
          <ac:chgData name="Mr S REID" userId="S::reid-steve@mayfield.portsmouth.sch.uk::3971c741-c18f-4802-9d65-db25e2b3e48d" providerId="AD" clId="Web-{A2FAD8FB-B6D1-F32B-FDAA-0080B01A1680}" dt="2025-03-06T11:09:52.649" v="52"/>
          <ac:spMkLst>
            <pc:docMk/>
            <pc:sldMk cId="2239230716" sldId="271"/>
            <ac:spMk id="5" creationId="{A8E7B4A3-3B88-B862-ACA3-59ADC3B14C7E}"/>
          </ac:spMkLst>
        </pc:spChg>
        <pc:picChg chg="del">
          <ac:chgData name="Mr S REID" userId="S::reid-steve@mayfield.portsmouth.sch.uk::3971c741-c18f-4802-9d65-db25e2b3e48d" providerId="AD" clId="Web-{A2FAD8FB-B6D1-F32B-FDAA-0080B01A1680}" dt="2025-03-06T11:05:32.937" v="1"/>
          <ac:picMkLst>
            <pc:docMk/>
            <pc:sldMk cId="2239230716" sldId="271"/>
            <ac:picMk id="2" creationId="{DB049437-EA6A-4537-4ADE-ABF3C610B43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D60127F-8DFA-43D4-B377-FB5D9B82D5C4}" type="datetimeFigureOut">
              <a:rPr lang="en-GB" smtClean="0"/>
              <a:t>06/03/2025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1107D76-BB2F-4EC0-BE2A-8917DB9D15FD}" type="slidenum">
              <a:rPr lang="en-GB" smtClean="0"/>
              <a:t>‹#›</a:t>
            </a:fld>
            <a:endParaRPr lang="en-GB"/>
          </a:p>
        </p:txBody>
      </p:sp>
    </p:spTree>
    <p:extLst>
      <p:ext uri="{BB962C8B-B14F-4D97-AF65-F5344CB8AC3E}">
        <p14:creationId xmlns:p14="http://schemas.microsoft.com/office/powerpoint/2010/main" val="347747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107D76-BB2F-4EC0-BE2A-8917DB9D15FD}" type="slidenum">
              <a:rPr lang="en-GB" smtClean="0"/>
              <a:t>1</a:t>
            </a:fld>
            <a:endParaRPr lang="en-GB"/>
          </a:p>
        </p:txBody>
      </p:sp>
    </p:spTree>
    <p:extLst>
      <p:ext uri="{BB962C8B-B14F-4D97-AF65-F5344CB8AC3E}">
        <p14:creationId xmlns:p14="http://schemas.microsoft.com/office/powerpoint/2010/main" val="372549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825F0-4DB6-9452-58B1-C540923251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31DA93-5795-32B3-FD71-18A1CE71E6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838297-E7B3-D068-D6DC-8EE0F5A94C1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DEA4BD9-57AB-200E-3B0F-4C05BE29BF7B}"/>
              </a:ext>
            </a:extLst>
          </p:cNvPr>
          <p:cNvSpPr>
            <a:spLocks noGrp="1"/>
          </p:cNvSpPr>
          <p:nvPr>
            <p:ph type="sldNum" sz="quarter" idx="5"/>
          </p:nvPr>
        </p:nvSpPr>
        <p:spPr/>
        <p:txBody>
          <a:bodyPr/>
          <a:lstStyle/>
          <a:p>
            <a:fld id="{01107D76-BB2F-4EC0-BE2A-8917DB9D15FD}" type="slidenum">
              <a:rPr lang="en-GB" smtClean="0"/>
              <a:t>6</a:t>
            </a:fld>
            <a:endParaRPr lang="en-GB"/>
          </a:p>
        </p:txBody>
      </p:sp>
    </p:spTree>
    <p:extLst>
      <p:ext uri="{BB962C8B-B14F-4D97-AF65-F5344CB8AC3E}">
        <p14:creationId xmlns:p14="http://schemas.microsoft.com/office/powerpoint/2010/main" val="261409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B773-C289-AADF-E9B1-3CA22C1444CB}"/>
              </a:ext>
            </a:extLst>
          </p:cNvPr>
          <p:cNvSpPr>
            <a:spLocks noGrp="1"/>
          </p:cNvSpPr>
          <p:nvPr>
            <p:ph type="ctrTitle"/>
          </p:nvPr>
        </p:nvSpPr>
        <p:spPr>
          <a:xfrm>
            <a:off x="1524000" y="1942170"/>
            <a:ext cx="9144000" cy="2387600"/>
          </a:xfrm>
        </p:spPr>
        <p:txBody>
          <a:bodyPr anchor="b"/>
          <a:lstStyle>
            <a:lvl1pPr algn="ctr">
              <a:defRPr sz="60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6D58FB4-030B-D71E-CC56-4DB33B23287E}"/>
              </a:ext>
            </a:extLst>
          </p:cNvPr>
          <p:cNvSpPr>
            <a:spLocks noGrp="1"/>
          </p:cNvSpPr>
          <p:nvPr>
            <p:ph type="subTitle" idx="1"/>
          </p:nvPr>
        </p:nvSpPr>
        <p:spPr>
          <a:xfrm>
            <a:off x="1524000" y="4421845"/>
            <a:ext cx="9144000" cy="998242"/>
          </a:xfrm>
        </p:spPr>
        <p:txBody>
          <a:bodyPr/>
          <a:lstStyle>
            <a:lvl1pPr marL="0" indent="0" algn="ctr">
              <a:buNone/>
              <a:defRPr sz="2400" b="1">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BBE2E9-9FE0-6421-E2E6-0551C5BA21AB}"/>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5" name="Footer Placeholder 4">
            <a:extLst>
              <a:ext uri="{FF2B5EF4-FFF2-40B4-BE49-F238E27FC236}">
                <a16:creationId xmlns:a16="http://schemas.microsoft.com/office/drawing/2014/main" id="{461D06F6-5708-F625-6C87-7CA7B6A60C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D40A91-6AEC-F510-C05B-6A16342DD390}"/>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366808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3786-CC94-0501-C28E-43266F66C1DC}"/>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F5B209-328D-0268-8D33-A35C75D5B7C5}"/>
              </a:ext>
            </a:extLst>
          </p:cNvPr>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927E5B-2E2C-A06D-2860-FF437EFBD7D0}"/>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5" name="Footer Placeholder 4">
            <a:extLst>
              <a:ext uri="{FF2B5EF4-FFF2-40B4-BE49-F238E27FC236}">
                <a16:creationId xmlns:a16="http://schemas.microsoft.com/office/drawing/2014/main" id="{80CA2D43-B7AC-088C-2D7F-E5D0D56C0D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8578BC-7FC4-EFE6-A34E-87B6AC180DCD}"/>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234265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539DA0-3474-4E1D-29F3-96227EB9288B}"/>
              </a:ext>
            </a:extLst>
          </p:cNvPr>
          <p:cNvSpPr>
            <a:spLocks noGrp="1"/>
          </p:cNvSpPr>
          <p:nvPr>
            <p:ph type="title" orient="vert"/>
          </p:nvPr>
        </p:nvSpPr>
        <p:spPr>
          <a:xfrm>
            <a:off x="8724900" y="2711669"/>
            <a:ext cx="2628900" cy="3465294"/>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2844AB-7DC3-67C3-88C8-9DA28313B5CD}"/>
              </a:ext>
            </a:extLst>
          </p:cNvPr>
          <p:cNvSpPr>
            <a:spLocks noGrp="1"/>
          </p:cNvSpPr>
          <p:nvPr>
            <p:ph type="body" orient="vert" idx="1"/>
          </p:nvPr>
        </p:nvSpPr>
        <p:spPr>
          <a:xfrm>
            <a:off x="838200" y="2385847"/>
            <a:ext cx="7734300" cy="37911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062EE5-20DE-9E4E-24BB-AA233ED27E76}"/>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5" name="Footer Placeholder 4">
            <a:extLst>
              <a:ext uri="{FF2B5EF4-FFF2-40B4-BE49-F238E27FC236}">
                <a16:creationId xmlns:a16="http://schemas.microsoft.com/office/drawing/2014/main" id="{2EAADBA8-0C26-60EB-9AF1-ABE6B21931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8910CD-0BBC-9E80-F21C-B05ECDDC2DA8}"/>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644842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FDB03D0-2A2C-43C3-A70B-3EFB4B0F92DE}" type="datetimeFigureOut">
              <a:rPr lang="en-GB" smtClean="0"/>
              <a:t>06/03/2025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472820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DB03D0-2A2C-43C3-A70B-3EFB4B0F92DE}" type="datetimeFigureOut">
              <a:rPr lang="en-GB" smtClean="0"/>
              <a:t>06/03/2025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3127873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DB03D0-2A2C-43C3-A70B-3EFB4B0F92DE}" type="datetimeFigureOut">
              <a:rPr lang="en-GB" smtClean="0"/>
              <a:t>06/03/2025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938695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FDB03D0-2A2C-43C3-A70B-3EFB4B0F92DE}" type="datetimeFigureOut">
              <a:rPr lang="en-GB" smtClean="0"/>
              <a:t>06/03/2025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2447168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FDB03D0-2A2C-43C3-A70B-3EFB4B0F92DE}" type="datetimeFigureOut">
              <a:rPr lang="en-GB" smtClean="0"/>
              <a:t>06/03/2025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413992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FDB03D0-2A2C-43C3-A70B-3EFB4B0F92DE}" type="datetimeFigureOut">
              <a:rPr lang="en-GB" smtClean="0"/>
              <a:t>06/03/2025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551461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B03D0-2A2C-43C3-A70B-3EFB4B0F92DE}" type="datetimeFigureOut">
              <a:rPr lang="en-GB" smtClean="0"/>
              <a:t>06/03/2025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82774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DB03D0-2A2C-43C3-A70B-3EFB4B0F92DE}" type="datetimeFigureOut">
              <a:rPr lang="en-GB" smtClean="0"/>
              <a:t>06/03/2025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211053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510F-FFBE-7979-4DC5-6308FA8FE4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61A246-C7B9-7433-E8D2-7C1BEB223B8D}"/>
              </a:ext>
            </a:extLst>
          </p:cNvPr>
          <p:cNvSpPr>
            <a:spLocks noGrp="1"/>
          </p:cNvSpPr>
          <p:nvPr>
            <p:ph idx="1"/>
          </p:nvPr>
        </p:nvSpPr>
        <p:spPr/>
        <p:txBody>
          <a:bodyPr/>
          <a:lstStyle>
            <a:lvl1pPr>
              <a:defRPr>
                <a:solidFill>
                  <a:schemeClr val="tx1"/>
                </a:solidFill>
              </a:defRPr>
            </a:lvl1pPr>
            <a:lvl2pPr>
              <a:defRPr i="1">
                <a:solidFill>
                  <a:schemeClr val="tx1"/>
                </a:solidFill>
              </a:defRPr>
            </a:lvl2pPr>
            <a:lvl3pPr>
              <a:defRPr>
                <a:solidFill>
                  <a:schemeClr val="tx1"/>
                </a:solidFill>
              </a:defRPr>
            </a:lvl3pPr>
            <a:lvl4pPr>
              <a:defRPr i="1">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B3EC94-26C4-D039-CB1C-113AE1AC0290}"/>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5" name="Footer Placeholder 4">
            <a:extLst>
              <a:ext uri="{FF2B5EF4-FFF2-40B4-BE49-F238E27FC236}">
                <a16:creationId xmlns:a16="http://schemas.microsoft.com/office/drawing/2014/main" id="{8412CB59-0BE2-FFAA-8FEB-2D9FB3F799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0C6109-9079-9391-0B51-5F26B42303F2}"/>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3127950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DB03D0-2A2C-43C3-A70B-3EFB4B0F92DE}" type="datetimeFigureOut">
              <a:rPr lang="en-GB" smtClean="0"/>
              <a:t>06/03/2025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2740844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DB03D0-2A2C-43C3-A70B-3EFB4B0F92DE}" type="datetimeFigureOut">
              <a:rPr lang="en-GB" smtClean="0"/>
              <a:t>06/03/2025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3386536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DB03D0-2A2C-43C3-A70B-3EFB4B0F92DE}" type="datetimeFigureOut">
              <a:rPr lang="en-GB" smtClean="0"/>
              <a:t>06/03/2025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333873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F8AA-D434-2D6F-6BB1-8101FC827444}"/>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076805-D547-678B-65F1-2CD2B23D90BD}"/>
              </a:ext>
            </a:extLst>
          </p:cNvPr>
          <p:cNvSpPr>
            <a:spLocks noGrp="1"/>
          </p:cNvSpPr>
          <p:nvPr>
            <p:ph type="body" idx="1"/>
          </p:nvPr>
        </p:nvSpPr>
        <p:spPr>
          <a:xfrm>
            <a:off x="831850" y="4589463"/>
            <a:ext cx="105156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B6D93D-F5A8-8310-D260-C8172493CCA8}"/>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5" name="Footer Placeholder 4">
            <a:extLst>
              <a:ext uri="{FF2B5EF4-FFF2-40B4-BE49-F238E27FC236}">
                <a16:creationId xmlns:a16="http://schemas.microsoft.com/office/drawing/2014/main" id="{B8423F28-65C1-BC95-8998-FB5A3C7EC4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F43F9D-5754-8743-935E-06A07437F9C6}"/>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4282998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E0F0-5C39-C5E2-7DBD-EE355730345D}"/>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35D16A-FC70-6B5F-8821-BBABE3BC8E3E}"/>
              </a:ext>
            </a:extLst>
          </p:cNvPr>
          <p:cNvSpPr>
            <a:spLocks noGrp="1"/>
          </p:cNvSpPr>
          <p:nvPr>
            <p:ph sz="half" idx="1"/>
          </p:nvPr>
        </p:nvSpPr>
        <p:spPr>
          <a:xfrm>
            <a:off x="838200" y="2312276"/>
            <a:ext cx="5181600" cy="3864687"/>
          </a:xfrm>
        </p:spPr>
        <p:txBody>
          <a:bodyPr/>
          <a:lstStyle>
            <a:lvl1pPr>
              <a:defRPr>
                <a:solidFill>
                  <a:schemeClr val="tx1"/>
                </a:solidFill>
              </a:defRPr>
            </a:lvl1pPr>
            <a:lvl2pPr>
              <a:defRPr i="1">
                <a:solidFill>
                  <a:schemeClr val="tx1"/>
                </a:solidFill>
              </a:defRPr>
            </a:lvl2pPr>
            <a:lvl3pPr>
              <a:defRPr>
                <a:solidFill>
                  <a:schemeClr val="tx1"/>
                </a:solidFill>
              </a:defRPr>
            </a:lvl3pPr>
            <a:lvl4pPr>
              <a:defRPr i="1">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812BB4-BB57-99F9-0B1A-FA813872B976}"/>
              </a:ext>
            </a:extLst>
          </p:cNvPr>
          <p:cNvSpPr>
            <a:spLocks noGrp="1"/>
          </p:cNvSpPr>
          <p:nvPr>
            <p:ph sz="half" idx="2"/>
          </p:nvPr>
        </p:nvSpPr>
        <p:spPr>
          <a:xfrm>
            <a:off x="6172200" y="2312276"/>
            <a:ext cx="5181600" cy="3864687"/>
          </a:xfrm>
        </p:spPr>
        <p:txBody>
          <a:bodyPr/>
          <a:lstStyle>
            <a:lvl1pPr>
              <a:defRPr>
                <a:solidFill>
                  <a:schemeClr val="tx1"/>
                </a:solidFill>
              </a:defRPr>
            </a:lvl1pPr>
            <a:lvl2pPr>
              <a:defRPr i="1">
                <a:solidFill>
                  <a:schemeClr val="tx1"/>
                </a:solidFill>
              </a:defRPr>
            </a:lvl2pPr>
            <a:lvl3pPr>
              <a:defRPr>
                <a:solidFill>
                  <a:schemeClr val="tx1"/>
                </a:solidFill>
              </a:defRPr>
            </a:lvl3pPr>
            <a:lvl4pPr>
              <a:defRPr i="1">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EC7E0F-20B0-26C4-6018-E51796BE53EA}"/>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6" name="Footer Placeholder 5">
            <a:extLst>
              <a:ext uri="{FF2B5EF4-FFF2-40B4-BE49-F238E27FC236}">
                <a16:creationId xmlns:a16="http://schemas.microsoft.com/office/drawing/2014/main" id="{F5E1ED89-2063-302E-9943-876E46D513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01726B-8EF0-9A6C-6D4E-7965F73434C2}"/>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273572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8E86-8137-26F5-2663-9E5DAC8F3B57}"/>
              </a:ext>
            </a:extLst>
          </p:cNvPr>
          <p:cNvSpPr>
            <a:spLocks noGrp="1"/>
          </p:cNvSpPr>
          <p:nvPr>
            <p:ph type="title"/>
          </p:nvPr>
        </p:nvSpPr>
        <p:spPr>
          <a:xfrm>
            <a:off x="839787" y="365125"/>
            <a:ext cx="8945343" cy="1325563"/>
          </a:xfrm>
        </p:spPr>
        <p:txBody>
          <a:bodyPr/>
          <a:lstStyle>
            <a:lvl1pPr>
              <a:defRPr>
                <a:solidFill>
                  <a:schemeClr val="tx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B26CDC-64AE-1A62-6876-89B0CB368F29}"/>
              </a:ext>
            </a:extLst>
          </p:cNvPr>
          <p:cNvSpPr>
            <a:spLocks noGrp="1"/>
          </p:cNvSpPr>
          <p:nvPr>
            <p:ph type="body" idx="1"/>
          </p:nvPr>
        </p:nvSpPr>
        <p:spPr>
          <a:xfrm>
            <a:off x="839788" y="218281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C3D2BE-1832-E45F-570E-4518B5B6C01E}"/>
              </a:ext>
            </a:extLst>
          </p:cNvPr>
          <p:cNvSpPr>
            <a:spLocks noGrp="1"/>
          </p:cNvSpPr>
          <p:nvPr>
            <p:ph sz="half" idx="2"/>
          </p:nvPr>
        </p:nvSpPr>
        <p:spPr>
          <a:xfrm>
            <a:off x="839788" y="3006725"/>
            <a:ext cx="515778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CC9BF8-7EB7-FE45-BD73-CA58AD6A87C4}"/>
              </a:ext>
            </a:extLst>
          </p:cNvPr>
          <p:cNvSpPr>
            <a:spLocks noGrp="1"/>
          </p:cNvSpPr>
          <p:nvPr>
            <p:ph type="body" sz="quarter" idx="3"/>
          </p:nvPr>
        </p:nvSpPr>
        <p:spPr>
          <a:xfrm>
            <a:off x="6172200" y="218281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C42435-1DFB-F4C9-FDEE-E77D93969CA7}"/>
              </a:ext>
            </a:extLst>
          </p:cNvPr>
          <p:cNvSpPr>
            <a:spLocks noGrp="1"/>
          </p:cNvSpPr>
          <p:nvPr>
            <p:ph sz="quarter" idx="4"/>
          </p:nvPr>
        </p:nvSpPr>
        <p:spPr>
          <a:xfrm>
            <a:off x="6172200" y="3006725"/>
            <a:ext cx="5183188" cy="3182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5902BA-24F4-A039-F035-52EC183639CA}"/>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8" name="Footer Placeholder 7">
            <a:extLst>
              <a:ext uri="{FF2B5EF4-FFF2-40B4-BE49-F238E27FC236}">
                <a16:creationId xmlns:a16="http://schemas.microsoft.com/office/drawing/2014/main" id="{D820CD0E-DCF0-134F-EEAF-6ED7575482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6E8612-B4F1-D2DE-C944-751EC5BDB5E9}"/>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127706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1FC33-2E17-A5DA-61AF-5B4BEF2EAC05}"/>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0CB16CB-DD9E-C75F-B26F-5957F593A892}"/>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4" name="Footer Placeholder 3">
            <a:extLst>
              <a:ext uri="{FF2B5EF4-FFF2-40B4-BE49-F238E27FC236}">
                <a16:creationId xmlns:a16="http://schemas.microsoft.com/office/drawing/2014/main" id="{89311994-9CF2-63F3-697A-F765537A71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39C4DF-0E00-DC73-8A89-A3A1787C8849}"/>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45526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22DBAB-5B09-A557-F7B4-120031AE1F83}"/>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3" name="Footer Placeholder 2">
            <a:extLst>
              <a:ext uri="{FF2B5EF4-FFF2-40B4-BE49-F238E27FC236}">
                <a16:creationId xmlns:a16="http://schemas.microsoft.com/office/drawing/2014/main" id="{D75B10DB-643F-B37C-3DD0-064ACCF169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53001F-2390-5023-512A-A58CDB0C87FF}"/>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97887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DD83-33C7-368A-9BD8-BB180EF31CD9}"/>
              </a:ext>
            </a:extLst>
          </p:cNvPr>
          <p:cNvSpPr>
            <a:spLocks noGrp="1"/>
          </p:cNvSpPr>
          <p:nvPr>
            <p:ph type="title"/>
          </p:nvPr>
        </p:nvSpPr>
        <p:spPr>
          <a:xfrm>
            <a:off x="838200" y="-199972"/>
            <a:ext cx="9011478" cy="1690841"/>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1C158C-4B57-F8FA-18F9-B17472B8AB0A}"/>
              </a:ext>
            </a:extLst>
          </p:cNvPr>
          <p:cNvSpPr>
            <a:spLocks noGrp="1"/>
          </p:cNvSpPr>
          <p:nvPr>
            <p:ph idx="1"/>
          </p:nvPr>
        </p:nvSpPr>
        <p:spPr>
          <a:xfrm>
            <a:off x="4888898" y="2417378"/>
            <a:ext cx="6172200" cy="3451609"/>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DA5468-8C4D-3ADC-3977-CFCD3487C6AC}"/>
              </a:ext>
            </a:extLst>
          </p:cNvPr>
          <p:cNvSpPr>
            <a:spLocks noGrp="1"/>
          </p:cNvSpPr>
          <p:nvPr>
            <p:ph type="body" sz="half" idx="2"/>
          </p:nvPr>
        </p:nvSpPr>
        <p:spPr>
          <a:xfrm>
            <a:off x="839788" y="2417378"/>
            <a:ext cx="3932237" cy="3451609"/>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595B06-31A6-F83F-F535-80D900531DE5}"/>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6" name="Footer Placeholder 5">
            <a:extLst>
              <a:ext uri="{FF2B5EF4-FFF2-40B4-BE49-F238E27FC236}">
                <a16:creationId xmlns:a16="http://schemas.microsoft.com/office/drawing/2014/main" id="{061E9BBD-66C6-ABDF-DFB0-868A42CD43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57DCAC-FE10-01CB-6E22-4FF8D9A73471}"/>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179494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66EB-FE5F-5D6E-D86E-6DEA92541A0C}"/>
              </a:ext>
            </a:extLst>
          </p:cNvPr>
          <p:cNvSpPr>
            <a:spLocks noGrp="1"/>
          </p:cNvSpPr>
          <p:nvPr>
            <p:ph type="title"/>
          </p:nvPr>
        </p:nvSpPr>
        <p:spPr>
          <a:xfrm>
            <a:off x="838200" y="136525"/>
            <a:ext cx="3932237" cy="1600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D0B735-7788-9EAF-AD9B-C56EFC2B16EC}"/>
              </a:ext>
            </a:extLst>
          </p:cNvPr>
          <p:cNvSpPr>
            <a:spLocks noGrp="1"/>
          </p:cNvSpPr>
          <p:nvPr>
            <p:ph type="pic" idx="1"/>
          </p:nvPr>
        </p:nvSpPr>
        <p:spPr>
          <a:xfrm>
            <a:off x="5183188" y="2902226"/>
            <a:ext cx="6172200" cy="29588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75BF57B-9C3B-D1F0-4EAA-F5B330EB7141}"/>
              </a:ext>
            </a:extLst>
          </p:cNvPr>
          <p:cNvSpPr>
            <a:spLocks noGrp="1"/>
          </p:cNvSpPr>
          <p:nvPr>
            <p:ph type="body" sz="half" idx="2"/>
          </p:nvPr>
        </p:nvSpPr>
        <p:spPr>
          <a:xfrm>
            <a:off x="839788" y="2232024"/>
            <a:ext cx="3932237" cy="3636963"/>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35AC62-33BD-143B-C3DC-BC2E5F1B6EDD}"/>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6" name="Footer Placeholder 5">
            <a:extLst>
              <a:ext uri="{FF2B5EF4-FFF2-40B4-BE49-F238E27FC236}">
                <a16:creationId xmlns:a16="http://schemas.microsoft.com/office/drawing/2014/main" id="{DDDA2912-F105-67DC-DF06-69756D6AB6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16D2B1-A8AB-C762-CBEA-63B1B4E20374}"/>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9711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chemeClr val="accent6">
                <a:lumMod val="40000"/>
                <a:lumOff val="60000"/>
              </a:schemeClr>
            </a:gs>
            <a:gs pos="59000">
              <a:schemeClr val="accent6">
                <a:lumMod val="100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17" name="Picture 16" descr="A group of students in a classroom&#10;&#10;Description automatically generated">
            <a:extLst>
              <a:ext uri="{FF2B5EF4-FFF2-40B4-BE49-F238E27FC236}">
                <a16:creationId xmlns:a16="http://schemas.microsoft.com/office/drawing/2014/main" id="{8A10398A-61A2-D7AF-1837-F50FED3150E8}"/>
              </a:ext>
            </a:extLst>
          </p:cNvPr>
          <p:cNvPicPr>
            <a:picLocks noChangeAspect="1"/>
          </p:cNvPicPr>
          <p:nvPr/>
        </p:nvPicPr>
        <p:blipFill>
          <a:blip r:embed="rId13">
            <a:alphaModFix amt="15000"/>
            <a:extLst>
              <a:ext uri="{28A0092B-C50C-407E-A947-70E740481C1C}">
                <a14:useLocalDpi xmlns:a14="http://schemas.microsoft.com/office/drawing/2010/main" val="0"/>
              </a:ext>
            </a:extLst>
          </a:blip>
          <a:stretch>
            <a:fillRect/>
          </a:stretch>
        </p:blipFill>
        <p:spPr>
          <a:xfrm>
            <a:off x="0" y="295837"/>
            <a:ext cx="12744650" cy="8496433"/>
          </a:xfrm>
          <a:prstGeom prst="rect">
            <a:avLst/>
          </a:prstGeom>
        </p:spPr>
      </p:pic>
      <p:pic>
        <p:nvPicPr>
          <p:cNvPr id="19" name="Picture 18" descr="A black and white image of a cat&#10;&#10;Description automatically generated">
            <a:extLst>
              <a:ext uri="{FF2B5EF4-FFF2-40B4-BE49-F238E27FC236}">
                <a16:creationId xmlns:a16="http://schemas.microsoft.com/office/drawing/2014/main" id="{7A6CA854-A3EA-DCB3-C222-4791C760B98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333255">
            <a:off x="-1356529" y="431492"/>
            <a:ext cx="14215524" cy="5787215"/>
          </a:xfrm>
          <a:prstGeom prst="rect">
            <a:avLst/>
          </a:prstGeom>
        </p:spPr>
      </p:pic>
      <p:pic>
        <p:nvPicPr>
          <p:cNvPr id="15" name="Picture 14" descr="A blue and black wavy background&#10;&#10;Description automatically generated">
            <a:extLst>
              <a:ext uri="{FF2B5EF4-FFF2-40B4-BE49-F238E27FC236}">
                <a16:creationId xmlns:a16="http://schemas.microsoft.com/office/drawing/2014/main" id="{30006209-4DB2-D1FD-C454-5D3FDC5E12E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55599">
            <a:off x="-186727" y="-391820"/>
            <a:ext cx="12450980" cy="6071023"/>
          </a:xfrm>
          <a:prstGeom prst="rect">
            <a:avLst/>
          </a:prstGeom>
        </p:spPr>
      </p:pic>
      <p:pic>
        <p:nvPicPr>
          <p:cNvPr id="9" name="Picture 8" descr="Logo">
            <a:extLst>
              <a:ext uri="{FF2B5EF4-FFF2-40B4-BE49-F238E27FC236}">
                <a16:creationId xmlns:a16="http://schemas.microsoft.com/office/drawing/2014/main" id="{F65EF9A7-E041-B968-30C3-85C5FCBC383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71604" y="133404"/>
            <a:ext cx="2017309" cy="1756832"/>
          </a:xfrm>
          <a:prstGeom prst="rect">
            <a:avLst/>
          </a:prstGeom>
          <a:effectLst>
            <a:outerShdw blurRad="76200" dist="114300" dir="5100000" algn="ctr" rotWithShape="0">
              <a:srgbClr val="000000">
                <a:alpha val="51000"/>
              </a:srgbClr>
            </a:outerShdw>
          </a:effectLst>
        </p:spPr>
      </p:pic>
      <p:sp>
        <p:nvSpPr>
          <p:cNvPr id="2" name="Title Placeholder 1">
            <a:extLst>
              <a:ext uri="{FF2B5EF4-FFF2-40B4-BE49-F238E27FC236}">
                <a16:creationId xmlns:a16="http://schemas.microsoft.com/office/drawing/2014/main" id="{EF2B13DF-C00C-90DF-E5FF-CC42A8CC3C4F}"/>
              </a:ext>
            </a:extLst>
          </p:cNvPr>
          <p:cNvSpPr>
            <a:spLocks noGrp="1"/>
          </p:cNvSpPr>
          <p:nvPr>
            <p:ph type="title"/>
          </p:nvPr>
        </p:nvSpPr>
        <p:spPr>
          <a:xfrm>
            <a:off x="375745" y="340757"/>
            <a:ext cx="9241221"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031A70-3E0C-E14D-4304-E250C57E2ABA}"/>
              </a:ext>
            </a:extLst>
          </p:cNvPr>
          <p:cNvSpPr>
            <a:spLocks noGrp="1"/>
          </p:cNvSpPr>
          <p:nvPr>
            <p:ph type="body" idx="1"/>
          </p:nvPr>
        </p:nvSpPr>
        <p:spPr>
          <a:xfrm>
            <a:off x="375745" y="2490952"/>
            <a:ext cx="10978055" cy="36860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D222A8-8650-3CF8-0FE7-78D663C94A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CAE8D-19AB-44BA-91FB-940E40449C65}" type="datetimeFigureOut">
              <a:rPr lang="en-GB" smtClean="0"/>
              <a:t>06/03/2025</a:t>
            </a:fld>
            <a:endParaRPr lang="en-GB"/>
          </a:p>
        </p:txBody>
      </p:sp>
      <p:sp>
        <p:nvSpPr>
          <p:cNvPr id="5" name="Footer Placeholder 4">
            <a:extLst>
              <a:ext uri="{FF2B5EF4-FFF2-40B4-BE49-F238E27FC236}">
                <a16:creationId xmlns:a16="http://schemas.microsoft.com/office/drawing/2014/main" id="{566372A3-7B43-C9C8-0F77-7D00680AA8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9D3955-EBC9-947B-CCE9-A22739BC0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54E40-E036-4CBC-92F4-D68F983B485C}" type="slidenum">
              <a:rPr lang="en-GB" smtClean="0"/>
              <a:t>‹#›</a:t>
            </a:fld>
            <a:endParaRPr lang="en-GB"/>
          </a:p>
        </p:txBody>
      </p:sp>
    </p:spTree>
    <p:extLst>
      <p:ext uri="{BB962C8B-B14F-4D97-AF65-F5344CB8AC3E}">
        <p14:creationId xmlns:p14="http://schemas.microsoft.com/office/powerpoint/2010/main" val="163719643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Georgia Pro Black" panose="02040A020504050202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B03D0-2A2C-43C3-A70B-3EFB4B0F92DE}" type="datetimeFigureOut">
              <a:rPr lang="en-GB" smtClean="0"/>
              <a:t>06/03/2025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D07E9-C362-4DCB-B381-F2C18104AD51}" type="slidenum">
              <a:rPr lang="en-GB" smtClean="0"/>
              <a:t>‹#›</a:t>
            </a:fld>
            <a:endParaRPr lang="en-GB"/>
          </a:p>
        </p:txBody>
      </p:sp>
    </p:spTree>
    <p:extLst>
      <p:ext uri="{BB962C8B-B14F-4D97-AF65-F5344CB8AC3E}">
        <p14:creationId xmlns:p14="http://schemas.microsoft.com/office/powerpoint/2010/main" val="14716884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5.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2.xml.rels><?xml version="1.0" encoding="UTF-8" standalone="yes" ?><Relationships xmlns="http://schemas.openxmlformats.org/package/2006/relationships"><Relationship Id="rId8" Target="../media/image12.jpeg" Type="http://schemas.openxmlformats.org/officeDocument/2006/relationships/image"/><Relationship Id="rId13" Target="../media/image17.jpeg" Type="http://schemas.openxmlformats.org/officeDocument/2006/relationships/image"/><Relationship Id="rId3" Target="../media/image7.jpeg" Type="http://schemas.openxmlformats.org/officeDocument/2006/relationships/image"/><Relationship Id="rId7" Target="../media/image11.jpeg" Type="http://schemas.openxmlformats.org/officeDocument/2006/relationships/image"/><Relationship Id="rId12" Target="../media/image16.png" Type="http://schemas.openxmlformats.org/officeDocument/2006/relationships/image"/><Relationship Id="rId2" Target="../media/image6.jpeg" Type="http://schemas.openxmlformats.org/officeDocument/2006/relationships/image"/><Relationship Id="rId1" Target="../slideLayouts/slideLayout13.xml" Type="http://schemas.openxmlformats.org/officeDocument/2006/relationships/slideLayout"/><Relationship Id="rId6" Target="../media/image10.jpeg" Type="http://schemas.openxmlformats.org/officeDocument/2006/relationships/image"/><Relationship Id="rId11" Target="../media/image15.jpeg" Type="http://schemas.openxmlformats.org/officeDocument/2006/relationships/image"/><Relationship Id="rId5" Target="../media/image9.jpeg" Type="http://schemas.openxmlformats.org/officeDocument/2006/relationships/image"/><Relationship Id="rId10" Target="../media/image14.jpeg" Type="http://schemas.openxmlformats.org/officeDocument/2006/relationships/image"/><Relationship Id="rId4" Target="../media/image8.jpeg" Type="http://schemas.openxmlformats.org/officeDocument/2006/relationships/image"/><Relationship Id="rId9" Target="../media/image13.jpeg" Type="http://schemas.openxmlformats.org/officeDocument/2006/relationships/image"/><Relationship Id="rId14" Target="../media/image18.jpeg" Type="http://schemas.openxmlformats.org/officeDocument/2006/relationships/image"/></Relationships>
</file>

<file path=ppt/slides/_rels/slide3.xml.rels><?xml version="1.0" encoding="UTF-8" standalone="yes" ?><Relationships xmlns="http://schemas.openxmlformats.org/package/2006/relationships"><Relationship Id="rId8" Target="../media/image25.jpeg" Type="http://schemas.openxmlformats.org/officeDocument/2006/relationships/image"/><Relationship Id="rId3" Target="../media/image20.jpeg" Type="http://schemas.openxmlformats.org/officeDocument/2006/relationships/image"/><Relationship Id="rId7" Target="../media/image24.png" Type="http://schemas.openxmlformats.org/officeDocument/2006/relationships/image"/><Relationship Id="rId2" Target="../media/image19.jpeg" Type="http://schemas.openxmlformats.org/officeDocument/2006/relationships/image"/><Relationship Id="rId1" Target="../slideLayouts/slideLayout12.xml" Type="http://schemas.openxmlformats.org/officeDocument/2006/relationships/slideLayout"/><Relationship Id="rId6" Target="../media/image23.png" Type="http://schemas.openxmlformats.org/officeDocument/2006/relationships/image"/><Relationship Id="rId5" Target="../media/image22.jpeg" Type="http://schemas.openxmlformats.org/officeDocument/2006/relationships/image"/><Relationship Id="rId10" Target="../media/image27.jpeg" Type="http://schemas.openxmlformats.org/officeDocument/2006/relationships/image"/><Relationship Id="rId4" Target="../media/image21.jpeg" Type="http://schemas.openxmlformats.org/officeDocument/2006/relationships/image"/><Relationship Id="rId9" Target="../media/image26.jpeg" Type="http://schemas.openxmlformats.org/officeDocument/2006/relationships/image"/></Relationships>
</file>

<file path=ppt/slides/_rels/slide4.xml.rels><?xml version="1.0" encoding="UTF-8" standalone="yes" ?><Relationships xmlns="http://schemas.openxmlformats.org/package/2006/relationships"><Relationship Id="rId8" Target="../media/image34.jpeg" Type="http://schemas.openxmlformats.org/officeDocument/2006/relationships/image"/><Relationship Id="rId13" Target="../media/image39.jpeg" Type="http://schemas.openxmlformats.org/officeDocument/2006/relationships/image"/><Relationship Id="rId3" Target="../media/image29.jpeg" Type="http://schemas.openxmlformats.org/officeDocument/2006/relationships/image"/><Relationship Id="rId7" Target="../media/image33.jpeg" Type="http://schemas.openxmlformats.org/officeDocument/2006/relationships/image"/><Relationship Id="rId12" Target="../media/image38.jpeg" Type="http://schemas.openxmlformats.org/officeDocument/2006/relationships/image"/><Relationship Id="rId2" Target="../media/image28.jpeg" Type="http://schemas.openxmlformats.org/officeDocument/2006/relationships/image"/><Relationship Id="rId1" Target="../slideLayouts/slideLayout13.xml" Type="http://schemas.openxmlformats.org/officeDocument/2006/relationships/slideLayout"/><Relationship Id="rId6" Target="../media/image32.jpeg" Type="http://schemas.openxmlformats.org/officeDocument/2006/relationships/image"/><Relationship Id="rId11" Target="../media/image37.jpeg" Type="http://schemas.openxmlformats.org/officeDocument/2006/relationships/image"/><Relationship Id="rId5" Target="../media/image31.jpeg" Type="http://schemas.openxmlformats.org/officeDocument/2006/relationships/image"/><Relationship Id="rId10" Target="../media/image36.jpeg" Type="http://schemas.openxmlformats.org/officeDocument/2006/relationships/image"/><Relationship Id="rId4" Target="../media/image30.jpeg" Type="http://schemas.openxmlformats.org/officeDocument/2006/relationships/image"/><Relationship Id="rId9" Target="../media/image35.jpeg" Type="http://schemas.openxmlformats.org/officeDocument/2006/relationships/image"/></Relationships>
</file>

<file path=ppt/slides/_rels/slide5.xml.rels><?xml version="1.0" encoding="UTF-8" standalone="yes" ?><Relationships xmlns="http://schemas.openxmlformats.org/package/2006/relationships"><Relationship Id="rId3" Target="https://www.youtube.com/watch?v=TL5_6X1zQJI" TargetMode="External" Type="http://schemas.openxmlformats.org/officeDocument/2006/relationships/hyperlink"/><Relationship Id="rId2" Target="../media/image40.jpeg" Type="http://schemas.openxmlformats.org/officeDocument/2006/relationships/image"/><Relationship Id="rId1" Target="../slideLayouts/slideLayout18.xml" Type="http://schemas.openxmlformats.org/officeDocument/2006/relationships/slideLayout"/><Relationship Id="rId6" Target="../media/image43.jpeg" Type="http://schemas.openxmlformats.org/officeDocument/2006/relationships/image"/><Relationship Id="rId5" Target="../media/image42.png" Type="http://schemas.openxmlformats.org/officeDocument/2006/relationships/image"/><Relationship Id="rId4" Target="../media/image41.png" Type="http://schemas.openxmlformats.org/officeDocument/2006/relationships/image"/></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DDE7D7-36F4-5A10-1E2B-1170E32F74D6}"/>
              </a:ext>
            </a:extLst>
          </p:cNvPr>
          <p:cNvPicPr>
            <a:picLocks noChangeAspect="1"/>
          </p:cNvPicPr>
          <p:nvPr/>
        </p:nvPicPr>
        <p:blipFill>
          <a:blip r:embed="rId3"/>
          <a:stretch>
            <a:fillRect/>
          </a:stretch>
        </p:blipFill>
        <p:spPr>
          <a:xfrm>
            <a:off x="1716272" y="2565837"/>
            <a:ext cx="8759456" cy="3931241"/>
          </a:xfrm>
          <a:prstGeom prst="rect">
            <a:avLst/>
          </a:prstGeom>
        </p:spPr>
      </p:pic>
      <p:sp>
        <p:nvSpPr>
          <p:cNvPr id="3" name="TextBox 2">
            <a:extLst>
              <a:ext uri="{FF2B5EF4-FFF2-40B4-BE49-F238E27FC236}">
                <a16:creationId xmlns:a16="http://schemas.microsoft.com/office/drawing/2014/main" id="{5C94C3A7-9F7F-96EF-BA35-0989A6C87A4B}"/>
              </a:ext>
            </a:extLst>
          </p:cNvPr>
          <p:cNvSpPr txBox="1"/>
          <p:nvPr/>
        </p:nvSpPr>
        <p:spPr>
          <a:xfrm>
            <a:off x="414670" y="552893"/>
            <a:ext cx="8941981" cy="584775"/>
          </a:xfrm>
          <a:prstGeom prst="rect">
            <a:avLst/>
          </a:prstGeom>
          <a:noFill/>
        </p:spPr>
        <p:txBody>
          <a:bodyPr wrap="square" rtlCol="0">
            <a:spAutoFit/>
          </a:bodyPr>
          <a:lstStyle/>
          <a:p>
            <a:r>
              <a:rPr lang="en-GB" sz="3200"/>
              <a:t>Art, Photography, History, PE GCSE, Sports Studies</a:t>
            </a:r>
          </a:p>
        </p:txBody>
      </p:sp>
    </p:spTree>
    <p:extLst>
      <p:ext uri="{BB962C8B-B14F-4D97-AF65-F5344CB8AC3E}">
        <p14:creationId xmlns:p14="http://schemas.microsoft.com/office/powerpoint/2010/main" val="3916171236"/>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TextBox 6"/>
          <p:cNvSpPr txBox="1"/>
          <p:nvPr/>
        </p:nvSpPr>
        <p:spPr>
          <a:xfrm>
            <a:off x="-9927" y="5449"/>
            <a:ext cx="11742649" cy="707886"/>
          </a:xfrm>
          <a:prstGeom prst="rect">
            <a:avLst/>
          </a:prstGeom>
          <a:noFill/>
        </p:spPr>
        <p:txBody>
          <a:bodyPr anchor="t" bIns="45720" lIns="91440" rIns="91440" rtlCol="0" tIns="45720" wrap="square">
            <a:spAutoFit/>
          </a:bodyPr>
          <a:lstStyle/>
          <a:p>
            <a:pPr algn="ctr">
              <a:defRPr/>
            </a:pPr>
            <a:r>
              <a:rPr b="1" baseline="0" cap="none" i="0" kern="1200" kumimoji="0" lang="en-GB" noProof="0" normalizeH="0" spc="0" strike="noStrike" sz="2000" u="none">
                <a:ln>
                  <a:noFill/>
                </a:ln>
                <a:solidFill>
                  <a:prstClr val="black"/>
                </a:solidFill>
                <a:effectLst/>
                <a:uLnTx/>
                <a:uFillTx/>
                <a:latin panose="020F0502020204030204" typeface="Calibri"/>
                <a:ea typeface="+mn-ea"/>
                <a:cs typeface="+mn-cs"/>
              </a:rPr>
              <a:t>The Creative Arts and Technology department will be offering: Fine Art, </a:t>
            </a:r>
            <a:r>
              <a:rPr b="1" lang="en-GB" sz="2000">
                <a:solidFill>
                  <a:prstClr val="black"/>
                </a:solidFill>
                <a:latin panose="020F0502020204030204" typeface="Calibri"/>
              </a:rPr>
              <a:t>Photography, Art</a:t>
            </a:r>
            <a:r>
              <a:rPr b="1" baseline="0" cap="none" i="0" kern="1200" kumimoji="0" lang="en-GB" noProof="0" normalizeH="0" spc="0" strike="noStrike" sz="2000" u="none">
                <a:ln>
                  <a:noFill/>
                </a:ln>
                <a:solidFill>
                  <a:prstClr val="black"/>
                </a:solidFill>
                <a:effectLst/>
                <a:uLnTx/>
                <a:uFillTx/>
                <a:latin panose="020F0502020204030204" typeface="Calibri"/>
                <a:ea typeface="+mn-ea"/>
                <a:cs typeface="+mn-cs"/>
              </a:rPr>
              <a:t> Textiles</a:t>
            </a:r>
            <a:r>
              <a:rPr b="1" lang="en-GB" sz="2000">
                <a:solidFill>
                  <a:prstClr val="black"/>
                </a:solidFill>
                <a:latin panose="020F0502020204030204" typeface="Calibri"/>
              </a:rPr>
              <a:t>,</a:t>
            </a:r>
            <a:r>
              <a:rPr b="1" baseline="0" cap="none" i="0" kern="1200" kumimoji="0" lang="en-GB" noProof="0" normalizeH="0" spc="0" strike="noStrike" sz="2000" u="none">
                <a:ln>
                  <a:noFill/>
                </a:ln>
                <a:solidFill>
                  <a:prstClr val="black"/>
                </a:solidFill>
                <a:effectLst/>
                <a:uLnTx/>
                <a:uFillTx/>
                <a:latin panose="020F0502020204030204" typeface="Calibri"/>
                <a:ea typeface="+mn-ea"/>
                <a:cs typeface="+mn-cs"/>
              </a:rPr>
              <a:t> </a:t>
            </a:r>
            <a:r>
              <a:rPr b="1" lang="en-GB" sz="2000">
                <a:solidFill>
                  <a:prstClr val="black"/>
                </a:solidFill>
                <a:latin panose="020F0502020204030204" typeface="Calibri"/>
              </a:rPr>
              <a:t>Graphics </a:t>
            </a:r>
            <a:r>
              <a:rPr b="1" baseline="0" cap="none" i="0" kern="1200" kumimoji="0" lang="en-GB" noProof="0" normalizeH="0" spc="0" strike="noStrike" sz="2000" u="none">
                <a:ln>
                  <a:noFill/>
                </a:ln>
                <a:solidFill>
                  <a:prstClr val="black"/>
                </a:solidFill>
                <a:effectLst/>
                <a:uLnTx/>
                <a:uFillTx/>
                <a:latin panose="020F0502020204030204" typeface="Calibri"/>
                <a:ea typeface="+mn-ea"/>
                <a:cs typeface="+mn-cs"/>
              </a:rPr>
              <a:t>and Food Preparation and Nutrition</a:t>
            </a:r>
            <a:endParaRPr b="1" baseline="0" cap="none" i="0" kern="1200" lang="en-GB" noProof="0" normalizeH="0" spc="0" strike="noStrike" sz="2000" u="none">
              <a:ln>
                <a:noFill/>
              </a:ln>
              <a:solidFill>
                <a:prstClr val="black"/>
              </a:solidFill>
              <a:effectLst/>
              <a:uLnTx/>
              <a:uFillTx/>
              <a:latin panose="020F0502020204030204" typeface="Calibri"/>
              <a:ea typeface="Calibri"/>
              <a:cs typeface="Calibri"/>
            </a:endParaRPr>
          </a:p>
        </p:txBody>
      </p:sp>
      <p:sp>
        <p:nvSpPr>
          <p:cNvPr id="14" name="TextBox 13"/>
          <p:cNvSpPr txBox="1"/>
          <p:nvPr/>
        </p:nvSpPr>
        <p:spPr>
          <a:xfrm>
            <a:off x="9055794" y="363018"/>
            <a:ext cx="3133145" cy="8125301"/>
          </a:xfrm>
          <a:prstGeom prst="rect">
            <a:avLst/>
          </a:prstGeom>
          <a:noFill/>
        </p:spPr>
        <p:txBody>
          <a:bodyPr anchor="t" bIns="45720" lIns="91440" rIns="91440" rtlCol="0" tIns="45720"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1800" u="none">
              <a:ln>
                <a:noFill/>
              </a:ln>
              <a:solidFill>
                <a:prstClr val="black"/>
              </a:solidFill>
              <a:effectLst/>
              <a:uLnTx/>
              <a:uFillTx/>
              <a:latin panose="020F0502020204030204" typeface="Calibri"/>
              <a:ea typeface="+mn-ea"/>
              <a:cs typeface="+mn-cs"/>
            </a:endParaRPr>
          </a:p>
          <a:p>
            <a:pPr algn="ctr">
              <a:defRPr/>
            </a:pP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All of the Art options will provide you with a chance to explore and develop your creativity in a personal way! </a:t>
            </a:r>
            <a:r>
              <a:rPr lang="en-GB" sz="1600">
                <a:solidFill>
                  <a:prstClr val="black"/>
                </a:solidFill>
                <a:latin panose="020F0502020204030204" typeface="Calibri"/>
              </a:rPr>
              <a:t> </a:t>
            </a: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Each course is  tailored towards delivering different techniques</a:t>
            </a:r>
            <a:r>
              <a:rPr lang="en-GB" sz="1600">
                <a:solidFill>
                  <a:prstClr val="black"/>
                </a:solidFill>
                <a:latin panose="020F0502020204030204" typeface="Calibri"/>
              </a:rPr>
              <a:t>/skills</a:t>
            </a: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 </a:t>
            </a:r>
            <a:r>
              <a:rPr lang="en-GB" sz="1600">
                <a:solidFill>
                  <a:prstClr val="black"/>
                </a:solidFill>
                <a:latin panose="020F0502020204030204" typeface="Calibri"/>
              </a:rPr>
              <a:t>to</a:t>
            </a: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 give you the </a:t>
            </a:r>
            <a:r>
              <a:rPr lang="en-GB" sz="1600">
                <a:solidFill>
                  <a:prstClr val="black"/>
                </a:solidFill>
                <a:latin panose="020F0502020204030204" typeface="Calibri"/>
              </a:rPr>
              <a:t>opportunity </a:t>
            </a: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that can lead you onto a path to a creative career that suits you!</a:t>
            </a:r>
            <a:endParaRPr b="0" baseline="0" cap="none" i="0" kern="1200" lang="en-GB" noProof="0" normalizeH="0" spc="0" strike="noStrike" sz="1600" u="none">
              <a:ln>
                <a:noFill/>
              </a:ln>
              <a:solidFill>
                <a:prstClr val="black"/>
              </a:solidFill>
              <a:effectLst/>
              <a:uLnTx/>
              <a:uFillTx/>
              <a:latin panose="020F0502020204030204" typeface="Calibri"/>
              <a:ea typeface="Calibri"/>
              <a:cs typeface="Calibri"/>
            </a:endParaRPr>
          </a:p>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lang="en-GB" noProof="0" normalizeH="0" spc="0" strike="noStrike" sz="1600" u="none">
              <a:ln>
                <a:noFill/>
              </a:ln>
              <a:solidFill>
                <a:prstClr val="black"/>
              </a:solidFill>
              <a:effectLst/>
              <a:uLnTx/>
              <a:uFillTx/>
              <a:latin panose="020F0502020204030204" typeface="Calibri"/>
              <a:ea typeface="Calibri"/>
              <a:cs typeface="Calibri"/>
            </a:endParaRPr>
          </a:p>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All four Art based GCSE courses are made up of</a:t>
            </a:r>
            <a:endParaRPr b="0" baseline="0" cap="none" i="0" kern="1200" lang="en-GB" noProof="0" normalizeH="0" spc="0" strike="noStrike" sz="1600" u="none">
              <a:ln>
                <a:noFill/>
              </a:ln>
              <a:solidFill>
                <a:prstClr val="black"/>
              </a:solidFill>
              <a:effectLst/>
              <a:uLnTx/>
              <a:uFillTx/>
              <a:latin panose="020F0502020204030204" typeface="Calibri"/>
              <a:ea typeface="Calibri"/>
              <a:cs typeface="Calibri"/>
            </a:endParaRPr>
          </a:p>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i="0" kern="1200" kumimoji="0" lang="en-GB" noProof="0" normalizeH="0" spc="0" strike="noStrike" sz="1600" u="none">
                <a:ln>
                  <a:noFill/>
                </a:ln>
                <a:solidFill>
                  <a:prstClr val="black"/>
                </a:solidFill>
                <a:effectLst/>
                <a:uLnTx/>
                <a:uFillTx/>
                <a:latin panose="020F0502020204030204" typeface="Calibri"/>
                <a:ea typeface="+mn-ea"/>
                <a:cs typeface="+mn-cs"/>
              </a:rPr>
              <a:t>Component 1</a:t>
            </a: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 Personal portfolio (Coursework)- 60%- 1 main project and 1 side</a:t>
            </a:r>
            <a:endParaRPr b="0" baseline="0" cap="none" i="0" kern="1200" lang="en-GB" noProof="0" normalizeH="0" spc="0" strike="noStrike" sz="1600" u="none">
              <a:ln>
                <a:noFill/>
              </a:ln>
              <a:solidFill>
                <a:prstClr val="black"/>
              </a:solidFill>
              <a:effectLst/>
              <a:uLnTx/>
              <a:uFillTx/>
              <a:latin panose="020F0502020204030204" typeface="Calibri"/>
              <a:ea typeface="Calibri"/>
              <a:cs typeface="Calibri"/>
            </a:endParaRPr>
          </a:p>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i="0" kern="1200" kumimoji="0" lang="en-GB" noProof="0" normalizeH="0" spc="0" strike="noStrike" sz="1600" u="none">
                <a:ln>
                  <a:noFill/>
                </a:ln>
                <a:solidFill>
                  <a:prstClr val="black"/>
                </a:solidFill>
                <a:effectLst/>
                <a:uLnTx/>
                <a:uFillTx/>
                <a:latin panose="020F0502020204030204" typeface="Calibri"/>
                <a:ea typeface="+mn-ea"/>
                <a:cs typeface="+mn-cs"/>
              </a:rPr>
              <a:t>Component 2</a:t>
            </a: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 Externally set assignemt-40%</a:t>
            </a:r>
            <a:endParaRPr b="0" baseline="0" cap="none" i="0" kern="1200" lang="en-GB" noProof="0" normalizeH="0" spc="0" strike="noStrike" sz="1600" u="none">
              <a:ln>
                <a:noFill/>
              </a:ln>
              <a:solidFill>
                <a:prstClr val="black"/>
              </a:solidFill>
              <a:effectLst/>
              <a:uLnTx/>
              <a:uFillTx/>
              <a:latin panose="020F0502020204030204" typeface="Calibri"/>
              <a:ea typeface="Calibri"/>
              <a:cs typeface="Calibri"/>
            </a:endParaRPr>
          </a:p>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i="0" kern="1200" kumimoji="0" lang="en-GB" noProof="0" normalizeH="0" spc="0" strike="noStrike" sz="1600" u="none">
                <a:ln>
                  <a:noFill/>
                </a:ln>
                <a:solidFill>
                  <a:prstClr val="black"/>
                </a:solidFill>
                <a:effectLst/>
                <a:uLnTx/>
                <a:uFillTx/>
                <a:latin panose="020F0502020204030204" typeface="Calibri"/>
                <a:ea typeface="Calibri"/>
                <a:cs typeface="Calibri"/>
              </a:rPr>
              <a:t>10 hour controlled assessment (project chosen by you)</a:t>
            </a:r>
            <a:endParaRPr b="0" baseline="0" cap="none" i="0" kern="1200" lang="en-GB" noProof="0" normalizeH="0" spc="0" strike="noStrike" sz="1600" u="none">
              <a:ln>
                <a:noFill/>
              </a:ln>
              <a:solidFill>
                <a:prstClr val="black"/>
              </a:solidFill>
              <a:effectLst/>
              <a:uLnTx/>
              <a:uFillTx/>
              <a:latin panose="020F0502020204030204" typeface="Calibri"/>
              <a:ea typeface="Calibri"/>
              <a:cs typeface="Calibri"/>
            </a:endParaRPr>
          </a:p>
          <a:p>
            <a:pPr algn="ctr">
              <a:defRPr/>
            </a:pPr>
            <a:endParaRPr lang="en-GB" sz="1600">
              <a:solidFill>
                <a:prstClr val="black"/>
              </a:solidFill>
              <a:latin panose="020F0502020204030204" typeface="Calibri"/>
              <a:ea typeface="Calibri"/>
              <a:cs typeface="Calibri"/>
            </a:endParaRPr>
          </a:p>
          <a:p>
            <a:pPr algn="ctr">
              <a:defRPr/>
            </a:pPr>
            <a:endParaRPr lang="en-GB" sz="1600">
              <a:solidFill>
                <a:prstClr val="black"/>
              </a:solidFill>
              <a:latin panose="020F0502020204030204" typeface="Calibri"/>
              <a:ea typeface="Calibri"/>
              <a:cs typeface="Calibri"/>
            </a:endParaRPr>
          </a:p>
          <a:p>
            <a:pPr algn="ctr" defTabSz="914400" indent="0" lvl="0" marL="0" marR="0">
              <a:lnSpc>
                <a:spcPct val="100000"/>
              </a:lnSpc>
              <a:spcBef>
                <a:spcPts val="0"/>
              </a:spcBef>
              <a:spcAft>
                <a:spcPts val="0"/>
              </a:spcAft>
              <a:buClrTx/>
              <a:buSzTx/>
              <a:buFontTx/>
              <a:buNone/>
              <a:tabLst/>
              <a:defRPr/>
            </a:pP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Each course will require at least an hour a week of homework </a:t>
            </a:r>
            <a:endParaRPr lang="en-GB" sz="1600">
              <a:solidFill>
                <a:prstClr val="black"/>
              </a:solidFill>
              <a:ea typeface="Calibri"/>
              <a:cs typeface="Calibri"/>
            </a:endParaRPr>
          </a:p>
          <a:p>
            <a:pPr algn="ctr" defTabSz="914400" eaLnBrk="1" fontAlgn="auto" hangingPunct="1" indent="0" latinLnBrk="0" lvl="0" marL="0" marR="0" rtl="0">
              <a:lnSpc>
                <a:spcPct val="100000"/>
              </a:lnSpc>
              <a:spcBef>
                <a:spcPts val="0"/>
              </a:spcBef>
              <a:spcAft>
                <a:spcPts val="0"/>
              </a:spcAft>
              <a:buClrTx/>
              <a:buSzTx/>
              <a:buFontTx/>
              <a:buNone/>
              <a:tabLst/>
              <a:defRPr/>
            </a:pPr>
            <a:endParaRPr b="1" baseline="0" cap="none" i="0" kern="1200" kumimoji="0" lang="en-GB" noProof="0" normalizeH="0" spc="0" strike="noStrike" sz="2800" u="none">
              <a:ln>
                <a:noFill/>
              </a:ln>
              <a:solidFill>
                <a:prstClr val="black"/>
              </a:solidFill>
              <a:effectLst/>
              <a:uLnTx/>
              <a:uFillTx/>
              <a:latin panose="020F0502020204030204" typeface="Calibri"/>
              <a:ea typeface="+mn-ea"/>
              <a:cs typeface="+mn-cs"/>
            </a:endParaRPr>
          </a:p>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1800" u="none">
              <a:ln>
                <a:noFill/>
              </a:ln>
              <a:solidFill>
                <a:prstClr val="black"/>
              </a:solidFill>
              <a:effectLst/>
              <a:uLnTx/>
              <a:uFillTx/>
              <a:latin panose="020F0502020204030204" typeface="Calibri"/>
              <a:ea typeface="+mn-ea"/>
              <a:cs typeface="+mn-cs"/>
            </a:endParaRPr>
          </a:p>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1800" u="none">
              <a:ln>
                <a:noFill/>
              </a:ln>
              <a:solidFill>
                <a:prstClr val="black"/>
              </a:solidFill>
              <a:effectLst/>
              <a:uLnTx/>
              <a:uFillTx/>
              <a:latin panose="020F0502020204030204" typeface="Calibri"/>
              <a:ea typeface="+mn-ea"/>
              <a:cs typeface="+mn-cs"/>
            </a:endParaRPr>
          </a:p>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i="0" kern="1200" kumimoji="0" lang="en-GB" noProof="0" normalizeH="0" spc="0" strike="noStrike" sz="1800" u="none">
                <a:ln>
                  <a:noFill/>
                </a:ln>
                <a:solidFill>
                  <a:prstClr val="black"/>
                </a:solidFill>
                <a:effectLst/>
                <a:uLnTx/>
                <a:uFillTx/>
                <a:latin panose="020F0502020204030204" typeface="Calibri"/>
                <a:ea typeface="+mn-ea"/>
                <a:cs typeface="+mn-cs"/>
              </a:rPr>
              <a:t> </a:t>
            </a:r>
          </a:p>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1800" u="none">
              <a:ln>
                <a:noFill/>
              </a:ln>
              <a:solidFill>
                <a:prstClr val="black"/>
              </a:solidFill>
              <a:effectLst/>
              <a:uLnTx/>
              <a:uFillTx/>
              <a:latin panose="020F0502020204030204" typeface="Calibri"/>
              <a:ea typeface="+mn-ea"/>
              <a:cs typeface="+mn-cs"/>
            </a:endParaRPr>
          </a:p>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1800" u="none">
              <a:ln>
                <a:noFill/>
              </a:ln>
              <a:solidFill>
                <a:prstClr val="black"/>
              </a:solidFill>
              <a:effectLst/>
              <a:uLnTx/>
              <a:uFillTx/>
              <a:latin panose="020F0502020204030204" typeface="Calibri"/>
              <a:ea typeface="+mn-ea"/>
              <a:cs typeface="+mn-cs"/>
            </a:endParaRPr>
          </a:p>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1800" u="none">
              <a:ln>
                <a:noFill/>
              </a:ln>
              <a:solidFill>
                <a:prstClr val="black"/>
              </a:solidFill>
              <a:effectLst/>
              <a:uLnTx/>
              <a:uFillTx/>
              <a:latin panose="020F0502020204030204" typeface="Calibri"/>
              <a:ea typeface="+mn-ea"/>
              <a:cs typeface="+mn-cs"/>
            </a:endParaRPr>
          </a:p>
        </p:txBody>
      </p:sp>
      <p:pic>
        <p:nvPicPr>
          <p:cNvPr descr="GCSE ART &amp; DESIGN Assessment Objective posters | Teaching Resources" id="3" name="Picture 2">
            <a:extLst>
              <a:ext uri="{FF2B5EF4-FFF2-40B4-BE49-F238E27FC236}">
                <a16:creationId xmlns:a16="http://schemas.microsoft.com/office/drawing/2014/main" id="{557471D2-8B95-6CB2-E998-50B2D66F1300}"/>
              </a:ext>
            </a:extLst>
          </p:cNvPr>
          <p:cNvPicPr>
            <a:picLocks noChangeAspect="1"/>
          </p:cNvPicPr>
          <p:nvPr/>
        </p:nvPicPr>
        <p:blipFill>
          <a:blip r:embed="rId2"/>
          <a:stretch>
            <a:fillRect/>
          </a:stretch>
        </p:blipFill>
        <p:spPr>
          <a:xfrm>
            <a:off x="90072" y="705127"/>
            <a:ext cx="1179648" cy="1585349"/>
          </a:xfrm>
          <a:prstGeom prst="rect">
            <a:avLst/>
          </a:prstGeom>
        </p:spPr>
      </p:pic>
      <p:pic>
        <p:nvPicPr>
          <p:cNvPr descr="assessment objectives" id="4" name="Picture 3">
            <a:extLst>
              <a:ext uri="{FF2B5EF4-FFF2-40B4-BE49-F238E27FC236}">
                <a16:creationId xmlns:a16="http://schemas.microsoft.com/office/drawing/2014/main" id="{CDD41374-B4F9-F12E-9A6C-5DA95FED0C04}"/>
              </a:ext>
            </a:extLst>
          </p:cNvPr>
          <p:cNvPicPr>
            <a:picLocks noChangeAspect="1"/>
          </p:cNvPicPr>
          <p:nvPr/>
        </p:nvPicPr>
        <p:blipFill>
          <a:blip r:embed="rId3"/>
          <a:stretch>
            <a:fillRect/>
          </a:stretch>
        </p:blipFill>
        <p:spPr>
          <a:xfrm>
            <a:off x="-5247" y="4675483"/>
            <a:ext cx="1379511" cy="1949881"/>
          </a:xfrm>
          <a:prstGeom prst="rect">
            <a:avLst/>
          </a:prstGeom>
        </p:spPr>
      </p:pic>
      <p:pic>
        <p:nvPicPr>
          <p:cNvPr descr="Free GCSE Assessment Objective Posters - The Arty Teacher" id="6" name="Picture 5">
            <a:extLst>
              <a:ext uri="{FF2B5EF4-FFF2-40B4-BE49-F238E27FC236}">
                <a16:creationId xmlns:a16="http://schemas.microsoft.com/office/drawing/2014/main" id="{8C1E9809-BFD5-2689-424D-6A56BDC144CA}"/>
              </a:ext>
            </a:extLst>
          </p:cNvPr>
          <p:cNvPicPr>
            <a:picLocks noChangeAspect="1"/>
          </p:cNvPicPr>
          <p:nvPr/>
        </p:nvPicPr>
        <p:blipFill>
          <a:blip r:embed="rId4"/>
          <a:stretch>
            <a:fillRect/>
          </a:stretch>
        </p:blipFill>
        <p:spPr>
          <a:xfrm>
            <a:off x="4242395" y="758102"/>
            <a:ext cx="1327850" cy="1924051"/>
          </a:xfrm>
          <a:prstGeom prst="rect">
            <a:avLst/>
          </a:prstGeom>
        </p:spPr>
      </p:pic>
      <p:pic>
        <p:nvPicPr>
          <p:cNvPr descr="Free GCSE Assessment Objective Posters - The Arty Teacher" id="8" name="Picture 7">
            <a:extLst>
              <a:ext uri="{FF2B5EF4-FFF2-40B4-BE49-F238E27FC236}">
                <a16:creationId xmlns:a16="http://schemas.microsoft.com/office/drawing/2014/main" id="{F2F7A45A-3A6E-F54B-1ACC-BEEB910604B3}"/>
              </a:ext>
            </a:extLst>
          </p:cNvPr>
          <p:cNvPicPr>
            <a:picLocks noChangeAspect="1"/>
          </p:cNvPicPr>
          <p:nvPr/>
        </p:nvPicPr>
        <p:blipFill>
          <a:blip r:embed="rId5"/>
          <a:stretch>
            <a:fillRect/>
          </a:stretch>
        </p:blipFill>
        <p:spPr>
          <a:xfrm>
            <a:off x="4140550" y="4572161"/>
            <a:ext cx="1444087" cy="2143610"/>
          </a:xfrm>
          <a:prstGeom prst="rect">
            <a:avLst/>
          </a:prstGeom>
        </p:spPr>
      </p:pic>
      <p:pic>
        <p:nvPicPr>
          <p:cNvPr descr="Art and Design - Year 9 to 11: 2018" id="9" name="Picture 8">
            <a:extLst>
              <a:ext uri="{FF2B5EF4-FFF2-40B4-BE49-F238E27FC236}">
                <a16:creationId xmlns:a16="http://schemas.microsoft.com/office/drawing/2014/main" id="{48B2A1E5-30AA-B33D-7023-ECA5088ACFA8}"/>
              </a:ext>
            </a:extLst>
          </p:cNvPr>
          <p:cNvPicPr>
            <a:picLocks noChangeAspect="1"/>
          </p:cNvPicPr>
          <p:nvPr/>
        </p:nvPicPr>
        <p:blipFill>
          <a:blip r:embed="rId6"/>
          <a:stretch>
            <a:fillRect/>
          </a:stretch>
        </p:blipFill>
        <p:spPr>
          <a:xfrm>
            <a:off x="472513" y="1934924"/>
            <a:ext cx="3128075" cy="2295526"/>
          </a:xfrm>
          <a:prstGeom prst="rect">
            <a:avLst/>
          </a:prstGeom>
        </p:spPr>
      </p:pic>
      <p:pic>
        <p:nvPicPr>
          <p:cNvPr descr="Tips for Producing an Amazing GCSE Art Sketchbook This document contains  tips, examples and guidance to help students produce a" id="15" name="Picture 14">
            <a:extLst>
              <a:ext uri="{FF2B5EF4-FFF2-40B4-BE49-F238E27FC236}">
                <a16:creationId xmlns:a16="http://schemas.microsoft.com/office/drawing/2014/main" id="{4F09452F-732C-9374-482A-9958A80F242E}"/>
              </a:ext>
            </a:extLst>
          </p:cNvPr>
          <p:cNvPicPr>
            <a:picLocks noChangeAspect="1"/>
          </p:cNvPicPr>
          <p:nvPr/>
        </p:nvPicPr>
        <p:blipFill>
          <a:blip r:embed="rId7"/>
          <a:stretch>
            <a:fillRect/>
          </a:stretch>
        </p:blipFill>
        <p:spPr>
          <a:xfrm>
            <a:off x="5570764" y="2260204"/>
            <a:ext cx="2860083" cy="1750501"/>
          </a:xfrm>
          <a:prstGeom prst="rect">
            <a:avLst/>
          </a:prstGeom>
        </p:spPr>
      </p:pic>
      <p:pic>
        <p:nvPicPr>
          <p:cNvPr descr="Natural Forms - MS. KAY'S ART WORLD" id="16" name="Picture 15">
            <a:extLst>
              <a:ext uri="{FF2B5EF4-FFF2-40B4-BE49-F238E27FC236}">
                <a16:creationId xmlns:a16="http://schemas.microsoft.com/office/drawing/2014/main" id="{DBBF564D-03EB-F67F-9179-47401E510C9D}"/>
              </a:ext>
            </a:extLst>
          </p:cNvPr>
          <p:cNvPicPr>
            <a:picLocks noChangeAspect="1"/>
          </p:cNvPicPr>
          <p:nvPr/>
        </p:nvPicPr>
        <p:blipFill>
          <a:blip r:embed="rId8"/>
          <a:stretch>
            <a:fillRect/>
          </a:stretch>
        </p:blipFill>
        <p:spPr>
          <a:xfrm>
            <a:off x="7498919" y="1086332"/>
            <a:ext cx="1575016" cy="1199506"/>
          </a:xfrm>
          <a:prstGeom prst="rect">
            <a:avLst/>
          </a:prstGeom>
        </p:spPr>
      </p:pic>
      <p:pic>
        <p:nvPicPr>
          <p:cNvPr descr="150 GCSE Art AO3 - Reflective Recording Examples ideas | gcse art,  observational drawing, sketches" id="17" name="Picture 16">
            <a:extLst>
              <a:ext uri="{FF2B5EF4-FFF2-40B4-BE49-F238E27FC236}">
                <a16:creationId xmlns:a16="http://schemas.microsoft.com/office/drawing/2014/main" id="{D9CE67D0-94E3-50D1-38DE-DEDA68BD2235}"/>
              </a:ext>
            </a:extLst>
          </p:cNvPr>
          <p:cNvPicPr>
            <a:picLocks noChangeAspect="1"/>
          </p:cNvPicPr>
          <p:nvPr/>
        </p:nvPicPr>
        <p:blipFill>
          <a:blip r:embed="rId9"/>
          <a:stretch>
            <a:fillRect/>
          </a:stretch>
        </p:blipFill>
        <p:spPr>
          <a:xfrm>
            <a:off x="1062926" y="4232892"/>
            <a:ext cx="2743200" cy="1427298"/>
          </a:xfrm>
          <a:prstGeom prst="rect">
            <a:avLst/>
          </a:prstGeom>
        </p:spPr>
      </p:pic>
      <p:pic>
        <p:nvPicPr>
          <p:cNvPr descr="GCSE Art -2016 :: Behance" id="18" name="Picture 17">
            <a:extLst>
              <a:ext uri="{FF2B5EF4-FFF2-40B4-BE49-F238E27FC236}">
                <a16:creationId xmlns:a16="http://schemas.microsoft.com/office/drawing/2014/main" id="{D966D3B2-F7A3-896F-AF3E-D8DED8F53919}"/>
              </a:ext>
            </a:extLst>
          </p:cNvPr>
          <p:cNvPicPr>
            <a:picLocks noChangeAspect="1"/>
          </p:cNvPicPr>
          <p:nvPr/>
        </p:nvPicPr>
        <p:blipFill>
          <a:blip r:embed="rId10"/>
          <a:stretch>
            <a:fillRect/>
          </a:stretch>
        </p:blipFill>
        <p:spPr>
          <a:xfrm>
            <a:off x="5576807" y="5325128"/>
            <a:ext cx="1916623" cy="1386761"/>
          </a:xfrm>
          <a:prstGeom prst="rect">
            <a:avLst/>
          </a:prstGeom>
        </p:spPr>
      </p:pic>
      <p:pic>
        <p:nvPicPr>
          <p:cNvPr descr="A screenshot of a computer&#10;&#10;AI-generated content may be incorrect." id="20" name="Picture 19">
            <a:extLst>
              <a:ext uri="{FF2B5EF4-FFF2-40B4-BE49-F238E27FC236}">
                <a16:creationId xmlns:a16="http://schemas.microsoft.com/office/drawing/2014/main" id="{9F572644-3A59-9303-8327-65D59EA4B4A2}"/>
              </a:ext>
            </a:extLst>
          </p:cNvPr>
          <p:cNvPicPr>
            <a:picLocks noChangeAspect="1"/>
          </p:cNvPicPr>
          <p:nvPr/>
        </p:nvPicPr>
        <p:blipFill>
          <a:blip r:embed="rId11"/>
          <a:srcRect b="103" l="105" r="109" t="116"/>
          <a:stretch/>
        </p:blipFill>
        <p:spPr>
          <a:xfrm>
            <a:off x="1898542" y="765300"/>
            <a:ext cx="2247262" cy="1504423"/>
          </a:xfrm>
          <a:prstGeom prst="rect">
            <a:avLst/>
          </a:prstGeom>
        </p:spPr>
      </p:pic>
      <p:pic>
        <p:nvPicPr>
          <p:cNvPr descr="A screenshot of a computer&#10;&#10;AI-generated content may be incorrect." id="21" name="Picture 20">
            <a:extLst>
              <a:ext uri="{FF2B5EF4-FFF2-40B4-BE49-F238E27FC236}">
                <a16:creationId xmlns:a16="http://schemas.microsoft.com/office/drawing/2014/main" id="{A87B50DE-A0D9-7A51-99F2-185A74604584}"/>
              </a:ext>
            </a:extLst>
          </p:cNvPr>
          <p:cNvPicPr>
            <a:picLocks noChangeAspect="1"/>
          </p:cNvPicPr>
          <p:nvPr/>
        </p:nvPicPr>
        <p:blipFill>
          <a:blip r:embed="rId12"/>
          <a:srcRect b="103" l="103" r="81" t="122"/>
          <a:stretch/>
        </p:blipFill>
        <p:spPr>
          <a:xfrm>
            <a:off x="1885626" y="5331853"/>
            <a:ext cx="2260173" cy="1526154"/>
          </a:xfrm>
          <a:prstGeom prst="rect">
            <a:avLst/>
          </a:prstGeom>
        </p:spPr>
      </p:pic>
      <p:pic>
        <p:nvPicPr>
          <p:cNvPr descr="A screenshot of a computer&#10;&#10;AI-generated content may be incorrect." id="5" name="Picture 4">
            <a:extLst>
              <a:ext uri="{FF2B5EF4-FFF2-40B4-BE49-F238E27FC236}">
                <a16:creationId xmlns:a16="http://schemas.microsoft.com/office/drawing/2014/main" id="{2F02F15C-7490-85BE-79F2-0C2223CC884E}"/>
              </a:ext>
            </a:extLst>
          </p:cNvPr>
          <p:cNvPicPr>
            <a:picLocks noChangeAspect="1"/>
          </p:cNvPicPr>
          <p:nvPr/>
        </p:nvPicPr>
        <p:blipFill>
          <a:blip r:embed="rId13"/>
          <a:srcRect b="177" r="1" t="44"/>
          <a:stretch/>
        </p:blipFill>
        <p:spPr>
          <a:xfrm>
            <a:off x="6718300" y="4135418"/>
            <a:ext cx="2514600" cy="1643090"/>
          </a:xfrm>
          <a:prstGeom prst="rect">
            <a:avLst/>
          </a:prstGeom>
        </p:spPr>
      </p:pic>
      <p:pic>
        <p:nvPicPr>
          <p:cNvPr descr="A screenshot of a computer&#10;&#10;AI-generated content may be incorrect." id="10" name="Picture 9">
            <a:extLst>
              <a:ext uri="{FF2B5EF4-FFF2-40B4-BE49-F238E27FC236}">
                <a16:creationId xmlns:a16="http://schemas.microsoft.com/office/drawing/2014/main" id="{96237653-2B2E-3DD9-8263-58AAFDEE151E}"/>
              </a:ext>
            </a:extLst>
          </p:cNvPr>
          <p:cNvPicPr>
            <a:picLocks noChangeAspect="1"/>
          </p:cNvPicPr>
          <p:nvPr/>
        </p:nvPicPr>
        <p:blipFill>
          <a:blip r:embed="rId14"/>
          <a:srcRect b="14" l="42" t="164"/>
          <a:stretch/>
        </p:blipFill>
        <p:spPr>
          <a:xfrm>
            <a:off x="5609319" y="793080"/>
            <a:ext cx="2378984" cy="1536855"/>
          </a:xfrm>
          <a:prstGeom prst="rect">
            <a:avLst/>
          </a:prstGeom>
        </p:spPr>
      </p:pic>
    </p:spTree>
    <p:extLst>
      <p:ext uri="{BB962C8B-B14F-4D97-AF65-F5344CB8AC3E}">
        <p14:creationId xmlns:p14="http://schemas.microsoft.com/office/powerpoint/2010/main" val="3056389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et the Artist: Mark Powell | HuffPost UK Entertainment">
            <a:extLst>
              <a:ext uri="{FF2B5EF4-FFF2-40B4-BE49-F238E27FC236}">
                <a16:creationId xmlns:a16="http://schemas.microsoft.com/office/drawing/2014/main" id="{D39FA9D4-0FA7-74E9-998F-1BBF403F3D45}"/>
              </a:ext>
            </a:extLst>
          </p:cNvPr>
          <p:cNvPicPr>
            <a:picLocks noChangeAspect="1"/>
          </p:cNvPicPr>
          <p:nvPr/>
        </p:nvPicPr>
        <p:blipFill>
          <a:blip r:embed="rId2"/>
          <a:stretch>
            <a:fillRect/>
          </a:stretch>
        </p:blipFill>
        <p:spPr>
          <a:xfrm>
            <a:off x="6436179" y="48984"/>
            <a:ext cx="1714500" cy="2209802"/>
          </a:xfrm>
          <a:prstGeom prst="rect">
            <a:avLst/>
          </a:prstGeom>
        </p:spPr>
      </p:pic>
      <p:pic>
        <p:nvPicPr>
          <p:cNvPr id="1032" name="Picture 8" descr="https://mayfield.portsmouth.sch.uk/images/news/AOTW/aotw161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8028" y="50130"/>
            <a:ext cx="3315913" cy="44304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8237" y="1864490"/>
            <a:ext cx="5865223"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a:ln>
                  <a:noFill/>
                </a:ln>
                <a:solidFill>
                  <a:prstClr val="black"/>
                </a:solidFill>
                <a:effectLst/>
                <a:uLnTx/>
                <a:uFillTx/>
                <a:latin typeface="Calibri" panose="020F0502020204030204"/>
                <a:ea typeface="+mn-ea"/>
                <a:cs typeface="+mn-cs"/>
              </a:rPr>
              <a:t>Fine 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Skills</a:t>
            </a: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 Observational drawing, drawing through different media, painting techniques, printmaking, multi-media work, sketchbook lay out</a:t>
            </a:r>
          </a:p>
        </p:txBody>
      </p:sp>
      <p:pic>
        <p:nvPicPr>
          <p:cNvPr id="1034" name="Picture 10" descr="https://mayfield.portsmouth.sch.uk/images/news/AOTW/AOTW_17-07-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3194" y="3731827"/>
            <a:ext cx="4168230" cy="312617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charcoal and chalk she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8639" y="1473921"/>
            <a:ext cx="1748429" cy="13113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6D8CA03-CB8D-ACFA-5F16-E9C9A0781C23}"/>
              </a:ext>
            </a:extLst>
          </p:cNvPr>
          <p:cNvPicPr>
            <a:picLocks noChangeAspect="1"/>
          </p:cNvPicPr>
          <p:nvPr/>
        </p:nvPicPr>
        <p:blipFill>
          <a:blip r:embed="rId6"/>
          <a:stretch>
            <a:fillRect/>
          </a:stretch>
        </p:blipFill>
        <p:spPr>
          <a:xfrm>
            <a:off x="7834185" y="3792445"/>
            <a:ext cx="4230389" cy="2861241"/>
          </a:xfrm>
          <a:prstGeom prst="rect">
            <a:avLst/>
          </a:prstGeom>
        </p:spPr>
      </p:pic>
      <p:pic>
        <p:nvPicPr>
          <p:cNvPr id="3" name="Picture 2">
            <a:extLst>
              <a:ext uri="{FF2B5EF4-FFF2-40B4-BE49-F238E27FC236}">
                <a16:creationId xmlns:a16="http://schemas.microsoft.com/office/drawing/2014/main" id="{47F5430B-37BC-227A-ECC3-74F29E61F4EC}"/>
              </a:ext>
            </a:extLst>
          </p:cNvPr>
          <p:cNvPicPr>
            <a:picLocks noChangeAspect="1"/>
          </p:cNvPicPr>
          <p:nvPr/>
        </p:nvPicPr>
        <p:blipFill>
          <a:blip r:embed="rId7"/>
          <a:stretch>
            <a:fillRect/>
          </a:stretch>
        </p:blipFill>
        <p:spPr>
          <a:xfrm>
            <a:off x="2842789" y="50130"/>
            <a:ext cx="2620810" cy="1880898"/>
          </a:xfrm>
          <a:prstGeom prst="rect">
            <a:avLst/>
          </a:prstGeom>
        </p:spPr>
      </p:pic>
      <p:pic>
        <p:nvPicPr>
          <p:cNvPr id="7" name="Picture 6">
            <a:extLst>
              <a:ext uri="{FF2B5EF4-FFF2-40B4-BE49-F238E27FC236}">
                <a16:creationId xmlns:a16="http://schemas.microsoft.com/office/drawing/2014/main" id="{9CF369C2-14C8-9C90-3B08-CAB21BC638FF}"/>
              </a:ext>
            </a:extLst>
          </p:cNvPr>
          <p:cNvPicPr>
            <a:picLocks noChangeAspect="1"/>
          </p:cNvPicPr>
          <p:nvPr/>
        </p:nvPicPr>
        <p:blipFill>
          <a:blip r:embed="rId8"/>
          <a:stretch>
            <a:fillRect/>
          </a:stretch>
        </p:blipFill>
        <p:spPr>
          <a:xfrm>
            <a:off x="16496" y="248016"/>
            <a:ext cx="2460161" cy="3358688"/>
          </a:xfrm>
          <a:prstGeom prst="rect">
            <a:avLst/>
          </a:prstGeom>
        </p:spPr>
      </p:pic>
      <p:pic>
        <p:nvPicPr>
          <p:cNvPr id="8" name="Picture 7">
            <a:extLst>
              <a:ext uri="{FF2B5EF4-FFF2-40B4-BE49-F238E27FC236}">
                <a16:creationId xmlns:a16="http://schemas.microsoft.com/office/drawing/2014/main" id="{D0A41C3B-5793-8265-9ECA-6D17C4B97375}"/>
              </a:ext>
            </a:extLst>
          </p:cNvPr>
          <p:cNvPicPr>
            <a:picLocks noChangeAspect="1"/>
          </p:cNvPicPr>
          <p:nvPr/>
        </p:nvPicPr>
        <p:blipFill>
          <a:blip r:embed="rId9"/>
          <a:stretch>
            <a:fillRect/>
          </a:stretch>
        </p:blipFill>
        <p:spPr>
          <a:xfrm>
            <a:off x="0" y="3731827"/>
            <a:ext cx="4048772" cy="3038230"/>
          </a:xfrm>
          <a:prstGeom prst="rect">
            <a:avLst/>
          </a:prstGeom>
        </p:spPr>
      </p:pic>
      <p:sp>
        <p:nvSpPr>
          <p:cNvPr id="9" name="TextBox 8">
            <a:extLst>
              <a:ext uri="{FF2B5EF4-FFF2-40B4-BE49-F238E27FC236}">
                <a16:creationId xmlns:a16="http://schemas.microsoft.com/office/drawing/2014/main" id="{54BB3980-5E06-90A6-41F5-EE8B4D4107C4}"/>
              </a:ext>
            </a:extLst>
          </p:cNvPr>
          <p:cNvSpPr txBox="1"/>
          <p:nvPr/>
        </p:nvSpPr>
        <p:spPr>
          <a:xfrm>
            <a:off x="1242713" y="5203838"/>
            <a:ext cx="4326479"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Careers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Exhibition designer, Visual Merchandiser, Illustrator, Print Maker,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Cartoonist, Artist, Graphic Designer,</a:t>
            </a:r>
          </a:p>
        </p:txBody>
      </p:sp>
      <p:pic>
        <p:nvPicPr>
          <p:cNvPr id="5" name="Picture 4">
            <a:extLst>
              <a:ext uri="{FF2B5EF4-FFF2-40B4-BE49-F238E27FC236}">
                <a16:creationId xmlns:a16="http://schemas.microsoft.com/office/drawing/2014/main" id="{A6343E32-D1DC-B0A3-62D2-D205C758C9D6}"/>
              </a:ext>
            </a:extLst>
          </p:cNvPr>
          <p:cNvPicPr>
            <a:picLocks noChangeAspect="1"/>
          </p:cNvPicPr>
          <p:nvPr/>
        </p:nvPicPr>
        <p:blipFill>
          <a:blip r:embed="rId10"/>
          <a:stretch>
            <a:fillRect/>
          </a:stretch>
        </p:blipFill>
        <p:spPr>
          <a:xfrm>
            <a:off x="1632965" y="614277"/>
            <a:ext cx="2007229" cy="1652891"/>
          </a:xfrm>
          <a:prstGeom prst="rect">
            <a:avLst/>
          </a:prstGeom>
        </p:spPr>
      </p:pic>
    </p:spTree>
    <p:extLst>
      <p:ext uri="{BB962C8B-B14F-4D97-AF65-F5344CB8AC3E}">
        <p14:creationId xmlns:p14="http://schemas.microsoft.com/office/powerpoint/2010/main" val="385744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27994" y="2096517"/>
            <a:ext cx="6335486" cy="2185214"/>
          </a:xfrm>
          <a:prstGeom prst="rect">
            <a:avLst/>
          </a:prstGeom>
          <a:noFill/>
        </p:spPr>
        <p:txBody>
          <a:bodyPr wrap="square" lIns="91440" tIns="45720" rIns="91440" bIns="45720" rtlCol="0" anchor="t">
            <a:spAutoFit/>
          </a:bodyPr>
          <a:lstStyle/>
          <a:p>
            <a:pPr algn="ctr"/>
            <a:r>
              <a:rPr lang="en-GB" sz="4400"/>
              <a:t>Photography</a:t>
            </a:r>
          </a:p>
          <a:p>
            <a:pPr algn="ctr"/>
            <a:r>
              <a:rPr lang="en-GB" sz="2800"/>
              <a:t>Skills-</a:t>
            </a:r>
            <a:r>
              <a:rPr lang="en-GB" sz="4800"/>
              <a:t> </a:t>
            </a:r>
            <a:r>
              <a:rPr lang="en-GB" sz="2000"/>
              <a:t> Camera skills-viewpoint/photoshoots, lighting, compositional techniques, digital manipulation of images through Photoshop</a:t>
            </a:r>
            <a:endParaRPr lang="en-GB" sz="4800"/>
          </a:p>
        </p:txBody>
      </p:sp>
      <p:pic>
        <p:nvPicPr>
          <p:cNvPr id="6" name="Picture 5"/>
          <p:cNvPicPr>
            <a:picLocks noChangeAspect="1"/>
          </p:cNvPicPr>
          <p:nvPr/>
        </p:nvPicPr>
        <p:blipFill>
          <a:blip r:embed="rId2"/>
          <a:stretch>
            <a:fillRect/>
          </a:stretch>
        </p:blipFill>
        <p:spPr>
          <a:xfrm>
            <a:off x="104502" y="0"/>
            <a:ext cx="2735655" cy="2099456"/>
          </a:xfrm>
          <a:prstGeom prst="rect">
            <a:avLst/>
          </a:prstGeom>
        </p:spPr>
      </p:pic>
      <p:pic>
        <p:nvPicPr>
          <p:cNvPr id="11" name="Picture 10"/>
          <p:cNvPicPr>
            <a:picLocks noChangeAspect="1"/>
          </p:cNvPicPr>
          <p:nvPr/>
        </p:nvPicPr>
        <p:blipFill>
          <a:blip r:embed="rId3"/>
          <a:stretch>
            <a:fillRect/>
          </a:stretch>
        </p:blipFill>
        <p:spPr>
          <a:xfrm>
            <a:off x="2443588" y="4296774"/>
            <a:ext cx="3291966" cy="250679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333" y="4572001"/>
            <a:ext cx="2286000" cy="2286000"/>
          </a:xfrm>
          <a:prstGeom prst="rect">
            <a:avLst/>
          </a:prstGeom>
        </p:spPr>
      </p:pic>
      <p:pic>
        <p:nvPicPr>
          <p:cNvPr id="2" name="Picture 1">
            <a:extLst>
              <a:ext uri="{FF2B5EF4-FFF2-40B4-BE49-F238E27FC236}">
                <a16:creationId xmlns:a16="http://schemas.microsoft.com/office/drawing/2014/main" id="{93360FE6-F6DA-4D50-043F-237F33EFD0C2}"/>
              </a:ext>
            </a:extLst>
          </p:cNvPr>
          <p:cNvPicPr>
            <a:picLocks noChangeAspect="1"/>
          </p:cNvPicPr>
          <p:nvPr/>
        </p:nvPicPr>
        <p:blipFill>
          <a:blip r:embed="rId5"/>
          <a:stretch>
            <a:fillRect/>
          </a:stretch>
        </p:blipFill>
        <p:spPr>
          <a:xfrm>
            <a:off x="9496515" y="107711"/>
            <a:ext cx="2340849" cy="2340849"/>
          </a:xfrm>
          <a:prstGeom prst="rect">
            <a:avLst/>
          </a:prstGeom>
        </p:spPr>
      </p:pic>
      <p:pic>
        <p:nvPicPr>
          <p:cNvPr id="3" name="Picture 2">
            <a:extLst>
              <a:ext uri="{FF2B5EF4-FFF2-40B4-BE49-F238E27FC236}">
                <a16:creationId xmlns:a16="http://schemas.microsoft.com/office/drawing/2014/main" id="{15F38577-0E4D-D3CE-D0BD-E6985C465847}"/>
              </a:ext>
            </a:extLst>
          </p:cNvPr>
          <p:cNvPicPr>
            <a:picLocks noChangeAspect="1"/>
          </p:cNvPicPr>
          <p:nvPr/>
        </p:nvPicPr>
        <p:blipFill>
          <a:blip r:embed="rId6"/>
          <a:stretch>
            <a:fillRect/>
          </a:stretch>
        </p:blipFill>
        <p:spPr>
          <a:xfrm>
            <a:off x="8529718" y="4404780"/>
            <a:ext cx="3520948" cy="2345509"/>
          </a:xfrm>
          <a:prstGeom prst="rect">
            <a:avLst/>
          </a:prstGeom>
        </p:spPr>
      </p:pic>
      <p:pic>
        <p:nvPicPr>
          <p:cNvPr id="4" name="Picture 3">
            <a:extLst>
              <a:ext uri="{FF2B5EF4-FFF2-40B4-BE49-F238E27FC236}">
                <a16:creationId xmlns:a16="http://schemas.microsoft.com/office/drawing/2014/main" id="{5141416D-3430-9A9D-BE09-AECFD3AB6900}"/>
              </a:ext>
            </a:extLst>
          </p:cNvPr>
          <p:cNvPicPr>
            <a:picLocks noChangeAspect="1"/>
          </p:cNvPicPr>
          <p:nvPr/>
        </p:nvPicPr>
        <p:blipFill>
          <a:blip r:embed="rId7"/>
          <a:stretch>
            <a:fillRect/>
          </a:stretch>
        </p:blipFill>
        <p:spPr>
          <a:xfrm>
            <a:off x="6201740" y="61816"/>
            <a:ext cx="2973205" cy="1971140"/>
          </a:xfrm>
          <a:prstGeom prst="rect">
            <a:avLst/>
          </a:prstGeom>
        </p:spPr>
      </p:pic>
      <p:pic>
        <p:nvPicPr>
          <p:cNvPr id="7" name="Picture 6">
            <a:extLst>
              <a:ext uri="{FF2B5EF4-FFF2-40B4-BE49-F238E27FC236}">
                <a16:creationId xmlns:a16="http://schemas.microsoft.com/office/drawing/2014/main" id="{0F6A35C2-F415-7E16-D991-16AC4958AB00}"/>
              </a:ext>
            </a:extLst>
          </p:cNvPr>
          <p:cNvPicPr>
            <a:picLocks noChangeAspect="1"/>
          </p:cNvPicPr>
          <p:nvPr/>
        </p:nvPicPr>
        <p:blipFill>
          <a:blip r:embed="rId8"/>
          <a:stretch>
            <a:fillRect/>
          </a:stretch>
        </p:blipFill>
        <p:spPr>
          <a:xfrm>
            <a:off x="264482" y="1841865"/>
            <a:ext cx="2478717" cy="2478717"/>
          </a:xfrm>
          <a:prstGeom prst="rect">
            <a:avLst/>
          </a:prstGeom>
        </p:spPr>
      </p:pic>
      <p:pic>
        <p:nvPicPr>
          <p:cNvPr id="9" name="Picture 8">
            <a:extLst>
              <a:ext uri="{FF2B5EF4-FFF2-40B4-BE49-F238E27FC236}">
                <a16:creationId xmlns:a16="http://schemas.microsoft.com/office/drawing/2014/main" id="{E0D2C465-C71F-E508-8D03-9F02B701E081}"/>
              </a:ext>
            </a:extLst>
          </p:cNvPr>
          <p:cNvPicPr>
            <a:picLocks noChangeAspect="1"/>
          </p:cNvPicPr>
          <p:nvPr/>
        </p:nvPicPr>
        <p:blipFill>
          <a:blip r:embed="rId9"/>
          <a:stretch>
            <a:fillRect/>
          </a:stretch>
        </p:blipFill>
        <p:spPr>
          <a:xfrm>
            <a:off x="6096000" y="4817591"/>
            <a:ext cx="2967378" cy="1964405"/>
          </a:xfrm>
          <a:prstGeom prst="rect">
            <a:avLst/>
          </a:prstGeom>
        </p:spPr>
      </p:pic>
      <p:pic>
        <p:nvPicPr>
          <p:cNvPr id="10" name="Picture 9">
            <a:extLst>
              <a:ext uri="{FF2B5EF4-FFF2-40B4-BE49-F238E27FC236}">
                <a16:creationId xmlns:a16="http://schemas.microsoft.com/office/drawing/2014/main" id="{D18BEC45-0F61-4ABD-621F-10E414B3285C}"/>
              </a:ext>
            </a:extLst>
          </p:cNvPr>
          <p:cNvPicPr>
            <a:picLocks noChangeAspect="1"/>
          </p:cNvPicPr>
          <p:nvPr/>
        </p:nvPicPr>
        <p:blipFill>
          <a:blip r:embed="rId10"/>
          <a:stretch>
            <a:fillRect/>
          </a:stretch>
        </p:blipFill>
        <p:spPr>
          <a:xfrm>
            <a:off x="3165508" y="110010"/>
            <a:ext cx="2420283" cy="1828472"/>
          </a:xfrm>
          <a:prstGeom prst="rect">
            <a:avLst/>
          </a:prstGeom>
        </p:spPr>
      </p:pic>
      <p:pic>
        <p:nvPicPr>
          <p:cNvPr id="15" name="Picture 14">
            <a:extLst>
              <a:ext uri="{FF2B5EF4-FFF2-40B4-BE49-F238E27FC236}">
                <a16:creationId xmlns:a16="http://schemas.microsoft.com/office/drawing/2014/main" id="{E004CA93-C778-9556-EA8E-F27AF41E6E79}"/>
              </a:ext>
            </a:extLst>
          </p:cNvPr>
          <p:cNvPicPr>
            <a:picLocks noChangeAspect="1"/>
          </p:cNvPicPr>
          <p:nvPr/>
        </p:nvPicPr>
        <p:blipFill>
          <a:blip r:embed="rId11"/>
          <a:stretch>
            <a:fillRect/>
          </a:stretch>
        </p:blipFill>
        <p:spPr>
          <a:xfrm>
            <a:off x="9496515" y="2546501"/>
            <a:ext cx="2486152" cy="1864614"/>
          </a:xfrm>
          <a:prstGeom prst="rect">
            <a:avLst/>
          </a:prstGeom>
        </p:spPr>
      </p:pic>
      <p:sp>
        <p:nvSpPr>
          <p:cNvPr id="16" name="TextBox 15">
            <a:extLst>
              <a:ext uri="{FF2B5EF4-FFF2-40B4-BE49-F238E27FC236}">
                <a16:creationId xmlns:a16="http://schemas.microsoft.com/office/drawing/2014/main" id="{3A496D6D-AFED-4A81-1ED5-A6D703DE8E0C}"/>
              </a:ext>
            </a:extLst>
          </p:cNvPr>
          <p:cNvSpPr txBox="1"/>
          <p:nvPr/>
        </p:nvSpPr>
        <p:spPr>
          <a:xfrm>
            <a:off x="7071098" y="5343590"/>
            <a:ext cx="4955702" cy="135421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b="1">
                <a:latin typeface="Calibri" panose="020F0502020204030204" pitchFamily="34" charset="0"/>
                <a:ea typeface="Times New Roman" panose="02020603050405020304" pitchFamily="18" charset="0"/>
                <a:cs typeface="Times New Roman" panose="02020603050405020304" pitchFamily="18" charset="0"/>
              </a:rPr>
              <a:t>Careers</a:t>
            </a:r>
            <a:r>
              <a:rPr lang="en-GB" sz="1600">
                <a:latin typeface="Calibri" panose="020F0502020204030204" pitchFamily="34" charset="0"/>
                <a:ea typeface="Times New Roman" panose="02020603050405020304" pitchFamily="18" charset="0"/>
                <a:cs typeface="Times New Roman" panose="02020603050405020304" pitchFamily="18" charset="0"/>
              </a:rPr>
              <a:t>- W</a:t>
            </a:r>
            <a:r>
              <a:rPr lang="en-GB" sz="1600">
                <a:effectLst/>
                <a:latin typeface="Calibri" panose="020F0502020204030204" pitchFamily="34" charset="0"/>
                <a:ea typeface="Times New Roman" panose="02020603050405020304" pitchFamily="18" charset="0"/>
                <a:cs typeface="Times New Roman" panose="02020603050405020304" pitchFamily="18" charset="0"/>
              </a:rPr>
              <a:t>orking as a commercial photographer, working in local and national media, digital marketing, graphic design, magazine features editor, television camera operator, web designer, media planner</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p>
            <a:endParaRPr lang="en-GB"/>
          </a:p>
        </p:txBody>
      </p:sp>
      <p:pic>
        <p:nvPicPr>
          <p:cNvPr id="8" name="Picture 7" descr="File:Adobe Photoshop CS6 icon.svg - Wikimedia Commons">
            <a:extLst>
              <a:ext uri="{FF2B5EF4-FFF2-40B4-BE49-F238E27FC236}">
                <a16:creationId xmlns:a16="http://schemas.microsoft.com/office/drawing/2014/main" id="{F3C86F4B-3C82-02BC-B915-35570FA416C0}"/>
              </a:ext>
            </a:extLst>
          </p:cNvPr>
          <p:cNvPicPr>
            <a:picLocks noChangeAspect="1"/>
          </p:cNvPicPr>
          <p:nvPr/>
        </p:nvPicPr>
        <p:blipFill>
          <a:blip r:embed="rId12"/>
          <a:stretch>
            <a:fillRect/>
          </a:stretch>
        </p:blipFill>
        <p:spPr>
          <a:xfrm>
            <a:off x="8862332" y="1844448"/>
            <a:ext cx="868136" cy="872217"/>
          </a:xfrm>
          <a:prstGeom prst="rect">
            <a:avLst/>
          </a:prstGeom>
        </p:spPr>
      </p:pic>
      <p:pic>
        <p:nvPicPr>
          <p:cNvPr id="12" name="Picture 11" descr="Canon EOS 500D Digital SLR Camera (incl. EF-S 18-55 mm IS Lens Kit)">
            <a:extLst>
              <a:ext uri="{FF2B5EF4-FFF2-40B4-BE49-F238E27FC236}">
                <a16:creationId xmlns:a16="http://schemas.microsoft.com/office/drawing/2014/main" id="{BECDD827-0AF7-B5BC-0940-DADFE59BB8BC}"/>
              </a:ext>
            </a:extLst>
          </p:cNvPr>
          <p:cNvPicPr>
            <a:picLocks noChangeAspect="1"/>
          </p:cNvPicPr>
          <p:nvPr/>
        </p:nvPicPr>
        <p:blipFill>
          <a:blip r:embed="rId13"/>
          <a:stretch>
            <a:fillRect/>
          </a:stretch>
        </p:blipFill>
        <p:spPr>
          <a:xfrm>
            <a:off x="1733550" y="1498825"/>
            <a:ext cx="1006929" cy="888550"/>
          </a:xfrm>
          <a:prstGeom prst="rect">
            <a:avLst/>
          </a:prstGeom>
        </p:spPr>
      </p:pic>
    </p:spTree>
    <p:extLst>
      <p:ext uri="{BB962C8B-B14F-4D97-AF65-F5344CB8AC3E}">
        <p14:creationId xmlns:p14="http://schemas.microsoft.com/office/powerpoint/2010/main" val="991995920"/>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D8A8DF-6A19-4B10-2FA9-4AF6F52750DE}"/>
              </a:ext>
            </a:extLst>
          </p:cNvPr>
          <p:cNvPicPr>
            <a:picLocks noChangeAspect="1"/>
          </p:cNvPicPr>
          <p:nvPr/>
        </p:nvPicPr>
        <p:blipFill rotWithShape="1">
          <a:blip r:embed="rId2"/>
          <a:srcRect b="-2" r="329"/>
          <a:stretch/>
        </p:blipFill>
        <p:spPr>
          <a:xfrm>
            <a:off x="4572626" y="167469"/>
            <a:ext cx="3046747" cy="1772973"/>
          </a:xfrm>
          <a:prstGeom prst="rect">
            <a:avLst/>
          </a:prstGeom>
        </p:spPr>
      </p:pic>
      <p:sp>
        <p:nvSpPr>
          <p:cNvPr id="3" name="Content Placeholder 2">
            <a:extLst>
              <a:ext uri="{FF2B5EF4-FFF2-40B4-BE49-F238E27FC236}">
                <a16:creationId xmlns:a16="http://schemas.microsoft.com/office/drawing/2014/main" id="{51FF9079-F40B-9FFE-0F1C-C6A57C48BEBD}"/>
              </a:ext>
            </a:extLst>
          </p:cNvPr>
          <p:cNvSpPr txBox="1">
            <a:spLocks/>
          </p:cNvSpPr>
          <p:nvPr/>
        </p:nvSpPr>
        <p:spPr>
          <a:xfrm>
            <a:off x="76499" y="167469"/>
            <a:ext cx="4219054" cy="2222359"/>
          </a:xfrm>
          <a:prstGeom prst="rect">
            <a:avLst/>
          </a:prstGeom>
          <a:solidFill>
            <a:schemeClr val="accent3">
              <a:lumMod val="20000"/>
              <a:lumOff val="80000"/>
            </a:schemeClr>
          </a:solidFill>
          <a:ln>
            <a:solidFill>
              <a:schemeClr val="tx1"/>
            </a:solidFill>
          </a:ln>
        </p:spPr>
        <p:txBody>
          <a:bodyPr anchor="ctr">
            <a:normAutofit fontScale="925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Font charset="0" panose="020B0604020202020204" pitchFamily="34" typeface="Arial"/>
              <a:buNone/>
              <a:defRPr/>
            </a:pPr>
            <a:r>
              <a:rPr lang="en-GB" sz="2400">
                <a:latin charset="0" panose="030F0702030302020204" pitchFamily="66" typeface="Comic Sans MS"/>
              </a:rPr>
              <a:t>Questions to consider</a:t>
            </a:r>
          </a:p>
          <a:p>
            <a:pPr indent="-514350" marL="514350">
              <a:buFont charset="0" panose="020B0604020202020204" pitchFamily="34" typeface="Arial"/>
              <a:buAutoNum type="arabicParenR"/>
              <a:defRPr/>
            </a:pPr>
            <a:r>
              <a:rPr lang="en-GB" sz="2400">
                <a:latin charset="0" panose="030F0702030302020204" pitchFamily="66" typeface="Comic Sans MS"/>
              </a:rPr>
              <a:t>Will it help me in my career?</a:t>
            </a:r>
          </a:p>
          <a:p>
            <a:pPr indent="-514350" marL="514350">
              <a:buFont charset="0" panose="020B0604020202020204" pitchFamily="34" typeface="Arial"/>
              <a:buAutoNum type="arabicParenR"/>
              <a:defRPr/>
            </a:pPr>
            <a:r>
              <a:rPr lang="en-GB" sz="2400">
                <a:latin charset="0" panose="030F0702030302020204" pitchFamily="66" typeface="Comic Sans MS"/>
              </a:rPr>
              <a:t>What skills will I develop?</a:t>
            </a:r>
          </a:p>
          <a:p>
            <a:pPr indent="-514350" marL="514350">
              <a:buFont charset="0" panose="020B0604020202020204" pitchFamily="34" typeface="Arial"/>
              <a:buAutoNum type="arabicParenR"/>
              <a:defRPr/>
            </a:pPr>
            <a:r>
              <a:rPr lang="en-GB" sz="2400">
                <a:latin charset="0" panose="030F0702030302020204" pitchFamily="66" typeface="Comic Sans MS"/>
              </a:rPr>
              <a:t>Will I enjoy the content?</a:t>
            </a:r>
            <a:endParaRPr lang="en-GB" sz="2400">
              <a:hlinkClick r:id="rId3">
                <a:extLst>
                  <a:ext uri="{A12FA001-AC4F-418D-AE19-62706E023703}">
                    <ahyp:hlinkClr xmlns:ahyp="http://schemas.microsoft.com/office/drawing/2018/hyperlinkcolor" val="tx"/>
                  </a:ext>
                </a:extLst>
              </a:hlinkClick>
            </a:endParaRPr>
          </a:p>
        </p:txBody>
      </p:sp>
      <p:pic>
        <p:nvPicPr>
          <p:cNvPr id="5" name="Picture 4">
            <a:extLst>
              <a:ext uri="{FF2B5EF4-FFF2-40B4-BE49-F238E27FC236}">
                <a16:creationId xmlns:a16="http://schemas.microsoft.com/office/drawing/2014/main" id="{4C240BD4-67AD-A28C-0046-C8F5681DCBF0}"/>
              </a:ext>
            </a:extLst>
          </p:cNvPr>
          <p:cNvPicPr>
            <a:picLocks noChangeAspect="1"/>
          </p:cNvPicPr>
          <p:nvPr/>
        </p:nvPicPr>
        <p:blipFill>
          <a:blip r:embed="rId4"/>
          <a:stretch>
            <a:fillRect/>
          </a:stretch>
        </p:blipFill>
        <p:spPr>
          <a:xfrm>
            <a:off x="196262" y="2685384"/>
            <a:ext cx="3780315" cy="3715416"/>
          </a:xfrm>
          <a:prstGeom prst="rect">
            <a:avLst/>
          </a:prstGeom>
        </p:spPr>
      </p:pic>
      <p:pic>
        <p:nvPicPr>
          <p:cNvPr id="7" name="Picture 6">
            <a:extLst>
              <a:ext uri="{FF2B5EF4-FFF2-40B4-BE49-F238E27FC236}">
                <a16:creationId xmlns:a16="http://schemas.microsoft.com/office/drawing/2014/main" id="{493E2D3D-4540-8396-FA8D-A9BF9F72E009}"/>
              </a:ext>
            </a:extLst>
          </p:cNvPr>
          <p:cNvPicPr>
            <a:picLocks noChangeAspect="1"/>
          </p:cNvPicPr>
          <p:nvPr/>
        </p:nvPicPr>
        <p:blipFill>
          <a:blip r:embed="rId5"/>
          <a:stretch>
            <a:fillRect/>
          </a:stretch>
        </p:blipFill>
        <p:spPr>
          <a:xfrm>
            <a:off x="4444409" y="3198117"/>
            <a:ext cx="7328160" cy="3102975"/>
          </a:xfrm>
          <a:prstGeom prst="rect">
            <a:avLst/>
          </a:prstGeom>
        </p:spPr>
      </p:pic>
      <p:sp>
        <p:nvSpPr>
          <p:cNvPr id="8" name="TextBox 7">
            <a:extLst>
              <a:ext uri="{FF2B5EF4-FFF2-40B4-BE49-F238E27FC236}">
                <a16:creationId xmlns:a16="http://schemas.microsoft.com/office/drawing/2014/main" id="{C8F1D23C-63D0-466A-B593-4522F910BBE6}"/>
              </a:ext>
            </a:extLst>
          </p:cNvPr>
          <p:cNvSpPr txBox="1"/>
          <p:nvPr/>
        </p:nvSpPr>
        <p:spPr>
          <a:xfrm>
            <a:off x="4572626" y="2389828"/>
            <a:ext cx="2774472" cy="584775"/>
          </a:xfrm>
          <a:prstGeom prst="rect">
            <a:avLst/>
          </a:prstGeom>
          <a:noFill/>
        </p:spPr>
        <p:txBody>
          <a:bodyPr rtlCol="0" wrap="square">
            <a:spAutoFit/>
          </a:bodyPr>
          <a:lstStyle/>
          <a:p>
            <a:r>
              <a:rPr b="1" lang="en-GB" sz="3200"/>
              <a:t>Topics</a:t>
            </a:r>
          </a:p>
        </p:txBody>
      </p:sp>
      <p:pic>
        <p:nvPicPr>
          <p:cNvPr id="13" name="Picture 12">
            <a:extLst>
              <a:ext uri="{FF2B5EF4-FFF2-40B4-BE49-F238E27FC236}">
                <a16:creationId xmlns:a16="http://schemas.microsoft.com/office/drawing/2014/main" id="{23D11364-F2C4-8555-7725-DBC9E544A754}"/>
              </a:ext>
            </a:extLst>
          </p:cNvPr>
          <p:cNvPicPr>
            <a:picLocks noChangeAspect="1"/>
          </p:cNvPicPr>
          <p:nvPr/>
        </p:nvPicPr>
        <p:blipFill>
          <a:blip r:embed="rId6"/>
          <a:stretch>
            <a:fillRect/>
          </a:stretch>
        </p:blipFill>
        <p:spPr>
          <a:xfrm>
            <a:off x="7729625" y="167469"/>
            <a:ext cx="4262432" cy="2807134"/>
          </a:xfrm>
          <a:prstGeom prst="rect">
            <a:avLst/>
          </a:prstGeom>
          <a:ln>
            <a:solidFill>
              <a:schemeClr val="tx1"/>
            </a:solidFill>
          </a:ln>
        </p:spPr>
      </p:pic>
    </p:spTree>
    <p:extLst>
      <p:ext uri="{BB962C8B-B14F-4D97-AF65-F5344CB8AC3E}">
        <p14:creationId xmlns:p14="http://schemas.microsoft.com/office/powerpoint/2010/main" val="3682647816"/>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4">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additive="base">
                                        <p:cTn dur="500" fill="hold" id="13"/>
                                        <p:tgtEl>
                                          <p:spTgt spid="13"/>
                                        </p:tgtEl>
                                        <p:attrNameLst>
                                          <p:attrName>ppt_x</p:attrName>
                                        </p:attrNameLst>
                                      </p:cBhvr>
                                      <p:tavLst>
                                        <p:tav tm="0">
                                          <p:val>
                                            <p:strVal val="#ppt_x"/>
                                          </p:val>
                                        </p:tav>
                                        <p:tav tm="100000">
                                          <p:val>
                                            <p:strVal val="#ppt_x"/>
                                          </p:val>
                                        </p:tav>
                                      </p:tavLst>
                                    </p:anim>
                                    <p:anim calcmode="lin" valueType="num">
                                      <p:cBhvr additive="base">
                                        <p:cTn dur="500" fill="hold" id="14"/>
                                        <p:tgtEl>
                                          <p:spTgt spid="13"/>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ppt_x"/>
                                          </p:val>
                                        </p:tav>
                                        <p:tav tm="100000">
                                          <p:val>
                                            <p:strVal val="#ppt_x"/>
                                          </p:val>
                                        </p:tav>
                                      </p:tavLst>
                                    </p:anim>
                                    <p:anim calcmode="lin" valueType="num">
                                      <p:cBhvr additive="base">
                                        <p:cTn dur="500" fill="hold" id="20"/>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 presetSubtype="4">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500" fill="hold" id="25"/>
                                        <p:tgtEl>
                                          <p:spTgt spid="7"/>
                                        </p:tgtEl>
                                        <p:attrNameLst>
                                          <p:attrName>ppt_x</p:attrName>
                                        </p:attrNameLst>
                                      </p:cBhvr>
                                      <p:tavLst>
                                        <p:tav tm="0">
                                          <p:val>
                                            <p:strVal val="#ppt_x"/>
                                          </p:val>
                                        </p:tav>
                                        <p:tav tm="100000">
                                          <p:val>
                                            <p:strVal val="#ppt_x"/>
                                          </p:val>
                                        </p:tav>
                                      </p:tavLst>
                                    </p:anim>
                                    <p:anim calcmode="lin" valueType="num">
                                      <p:cBhvr additive="base">
                                        <p:cTn dur="500" fill="hold" id="26"/>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3A40D-3FD5-7B8C-C057-054DF5FD48B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58EB59-9A9D-6DD9-FDC5-66ABFD0967A6}"/>
              </a:ext>
            </a:extLst>
          </p:cNvPr>
          <p:cNvSpPr txBox="1"/>
          <p:nvPr/>
        </p:nvSpPr>
        <p:spPr>
          <a:xfrm>
            <a:off x="414670" y="552893"/>
            <a:ext cx="11486773" cy="11910953"/>
          </a:xfrm>
          <a:prstGeom prst="rect">
            <a:avLst/>
          </a:prstGeom>
          <a:noFill/>
        </p:spPr>
        <p:txBody>
          <a:bodyPr wrap="square" lIns="91440" tIns="45720" rIns="91440" bIns="45720" rtlCol="0" anchor="t">
            <a:spAutoFit/>
          </a:bodyPr>
          <a:lstStyle/>
          <a:p>
            <a:r>
              <a:rPr lang="en-GB" sz="3200"/>
              <a:t>PE GCSE, Sports Studies</a:t>
            </a:r>
          </a:p>
          <a:p>
            <a:endParaRPr lang="en-GB" sz="4400">
              <a:solidFill>
                <a:srgbClr val="FFFF00"/>
              </a:solidFill>
              <a:ea typeface="+mn-lt"/>
              <a:cs typeface="+mn-lt"/>
            </a:endParaRPr>
          </a:p>
          <a:p>
            <a:endParaRPr lang="en-GB" sz="4400">
              <a:solidFill>
                <a:srgbClr val="FFFF00"/>
              </a:solidFill>
              <a:ea typeface="+mn-lt"/>
              <a:cs typeface="+mn-lt"/>
            </a:endParaRPr>
          </a:p>
          <a:p>
            <a:r>
              <a:rPr lang="en-GB" sz="4400">
                <a:solidFill>
                  <a:srgbClr val="FFC000"/>
                </a:solidFill>
                <a:ea typeface="+mn-lt"/>
                <a:cs typeface="+mn-lt"/>
              </a:rPr>
              <a:t>If you </a:t>
            </a:r>
            <a:r>
              <a:rPr lang="en-GB" sz="4800">
                <a:solidFill>
                  <a:srgbClr val="FF0000"/>
                </a:solidFill>
                <a:ea typeface="+mn-lt"/>
                <a:cs typeface="+mn-lt"/>
              </a:rPr>
              <a:t>love</a:t>
            </a:r>
            <a:r>
              <a:rPr lang="en-GB" sz="4400">
                <a:solidFill>
                  <a:srgbClr val="FFC000"/>
                </a:solidFill>
                <a:ea typeface="+mn-lt"/>
                <a:cs typeface="+mn-lt"/>
              </a:rPr>
              <a:t> playing sports, staying active, or learning how to improve your performance, PE lets you explore that in more depth. You get to study things like training methods, sports psychology, and how the body works during exercise.</a:t>
            </a:r>
            <a:endParaRPr lang="en-GB" sz="4400">
              <a:solidFill>
                <a:srgbClr val="FFC000"/>
              </a:solidFill>
            </a:endParaRPr>
          </a:p>
          <a:p>
            <a:endParaRPr lang="en-GB" sz="3200"/>
          </a:p>
          <a:p>
            <a:endParaRPr lang="en-GB" sz="3200"/>
          </a:p>
          <a:p>
            <a:endParaRPr lang="en-GB" sz="3200"/>
          </a:p>
          <a:p>
            <a:endParaRPr lang="en-GB" sz="3200"/>
          </a:p>
          <a:p>
            <a:endParaRPr lang="en-GB" sz="3200"/>
          </a:p>
          <a:p>
            <a:endParaRPr lang="en-GB" sz="3200"/>
          </a:p>
          <a:p>
            <a:endParaRPr lang="en-GB" sz="3200"/>
          </a:p>
          <a:p>
            <a:endParaRPr lang="en-GB" sz="3200"/>
          </a:p>
          <a:p>
            <a:endParaRPr lang="en-GB" sz="3200"/>
          </a:p>
          <a:p>
            <a:endParaRPr lang="en-GB" sz="3200"/>
          </a:p>
          <a:p>
            <a:endParaRPr lang="en-GB" sz="3200"/>
          </a:p>
          <a:p>
            <a:endParaRPr lang="en-GB" sz="3200"/>
          </a:p>
        </p:txBody>
      </p:sp>
    </p:spTree>
    <p:extLst>
      <p:ext uri="{BB962C8B-B14F-4D97-AF65-F5344CB8AC3E}">
        <p14:creationId xmlns:p14="http://schemas.microsoft.com/office/powerpoint/2010/main" val="2239230716"/>
      </p:ext>
    </p:extLst>
  </p:cSld>
  <p:clrMapOvr>
    <a:masterClrMapping/>
  </p:clrMapOvr>
</p:sld>
</file>

<file path=ppt/theme/theme1.xml><?xml version="1.0" encoding="utf-8"?>
<a:theme xmlns:a="http://schemas.openxmlformats.org/drawingml/2006/main" name="MayfieldTheme updated">
  <a:themeElements>
    <a:clrScheme name="Mayfield 1">
      <a:dk1>
        <a:srgbClr val="283583"/>
      </a:dk1>
      <a:lt1>
        <a:sysClr val="window" lastClr="FFFFFF"/>
      </a:lt1>
      <a:dk2>
        <a:srgbClr val="121543"/>
      </a:dk2>
      <a:lt2>
        <a:srgbClr val="9CBFDD"/>
      </a:lt2>
      <a:accent1>
        <a:srgbClr val="0872B8"/>
      </a:accent1>
      <a:accent2>
        <a:srgbClr val="909090"/>
      </a:accent2>
      <a:accent3>
        <a:srgbClr val="9290BA"/>
      </a:accent3>
      <a:accent4>
        <a:srgbClr val="80B2E8"/>
      </a:accent4>
      <a:accent5>
        <a:srgbClr val="394CBD"/>
      </a:accent5>
      <a:accent6>
        <a:srgbClr val="1251AE"/>
      </a:accent6>
      <a:hlink>
        <a:srgbClr val="0563C1"/>
      </a:hlink>
      <a:folHlink>
        <a:srgbClr val="954F72"/>
      </a:folHlink>
    </a:clrScheme>
    <a:fontScheme name="Mayfield 1">
      <a:majorFont>
        <a:latin typeface="Grenoble Heavy SF"/>
        <a:ea typeface=""/>
        <a:cs typeface=""/>
      </a:majorFont>
      <a:minorFont>
        <a:latin typeface="Franklin Gothic Medium"/>
        <a:ea typeface=""/>
        <a:cs typeface=""/>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yfieldTheme updated" id="{54DA8249-73F7-4475-B8DA-D7A096F96000}" vid="{910CF85A-C065-4856-A5BD-9C12C444C9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4ccbfd7-44dc-4e61-840c-645355d81de8">
      <Terms xmlns="http://schemas.microsoft.com/office/infopath/2007/PartnerControls"/>
    </lcf76f155ced4ddcb4097134ff3c332f>
    <TaxCatchAll xmlns="2becb79c-ef01-4212-a3c6-5f1281ae6ed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EFA3F6049CB6469E794F0D66C8917E" ma:contentTypeVersion="13" ma:contentTypeDescription="Create a new document." ma:contentTypeScope="" ma:versionID="66700f4ab34b27451fefaab5826afab6">
  <xsd:schema xmlns:xsd="http://www.w3.org/2001/XMLSchema" xmlns:xs="http://www.w3.org/2001/XMLSchema" xmlns:p="http://schemas.microsoft.com/office/2006/metadata/properties" xmlns:ns2="a4ccbfd7-44dc-4e61-840c-645355d81de8" xmlns:ns3="2becb79c-ef01-4212-a3c6-5f1281ae6ed4" targetNamespace="http://schemas.microsoft.com/office/2006/metadata/properties" ma:root="true" ma:fieldsID="6505846afd91e94de40a489afc6204c1" ns2:_="" ns3:_="">
    <xsd:import namespace="a4ccbfd7-44dc-4e61-840c-645355d81de8"/>
    <xsd:import namespace="2becb79c-ef01-4212-a3c6-5f1281ae6e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cbfd7-44dc-4e61-840c-645355d81d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5fbf4e7-4c5a-4f72-bbe6-91898e03e70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ecb79c-ef01-4212-a3c6-5f1281ae6ed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d766dce-63c8-450d-8a0b-abca1092f852}" ma:internalName="TaxCatchAll" ma:showField="CatchAllData" ma:web="2becb79c-ef01-4212-a3c6-5f1281ae6e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6542D8-C568-48E0-ADC2-F952CA3771A8}">
  <ds:schemaRefs>
    <ds:schemaRef ds:uri="256cee14-f636-4681-b71d-45a30a133b2b"/>
    <ds:schemaRef ds:uri="3fd2b3e8-6ba5-446b-8738-5499914f3ec1"/>
    <ds:schemaRef ds:uri="6f14df77-98d2-4ed4-8da8-6de542f49458"/>
    <ds:schemaRef ds:uri="d529b8be-5566-4343-8007-cffb430070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B45C33B-1D95-4DC9-9F8E-199D62C153D5}">
  <ds:schemaRefs>
    <ds:schemaRef ds:uri="http://schemas.microsoft.com/sharepoint/v3/contenttype/forms"/>
  </ds:schemaRefs>
</ds:datastoreItem>
</file>

<file path=customXml/itemProps3.xml><?xml version="1.0" encoding="utf-8"?>
<ds:datastoreItem xmlns:ds="http://schemas.openxmlformats.org/officeDocument/2006/customXml" ds:itemID="{2B3BBE18-EBC3-4BEA-A7A9-6819D247BDAF}"/>
</file>

<file path=docProps/app.xml><?xml version="1.0" encoding="utf-8"?>
<Properties xmlns="http://schemas.openxmlformats.org/officeDocument/2006/extended-properties" xmlns:vt="http://schemas.openxmlformats.org/officeDocument/2006/docPropsVTypes">
  <Template>MayfieldTheme updated</Template>
  <Application>Microsoft Office PowerPoint</Application>
  <PresentationFormat>Widescreen</PresentationFormat>
  <Slides>6</Slides>
  <Notes>2</Notes>
  <HiddenSlides>0</HiddenSlide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MayfieldTheme updated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 CATHIE</dc:creator>
  <cp:revision>12</cp:revision>
  <cp:lastPrinted>2024-03-05T10:41:17Z</cp:lastPrinted>
  <dcterms:created xsi:type="dcterms:W3CDTF">2023-07-17T10:35:56Z</dcterms:created>
  <dcterms:modified xsi:type="dcterms:W3CDTF">2025-03-06T12:02:22Z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0x010100CBEFA3F6049CB6469E794F0D66C8917E</vt:lpwstr>
  </property>
  <property fmtid="{D5CDD505-2E9C-101B-9397-08002B2CF9AE}" name="MediaServiceImageTags" pid="3">
    <vt:lpwstr/>
  </property>
  <property fmtid="{D5CDD505-2E9C-101B-9397-08002B2CF9AE}" name="NXPowerLiteLastOptimized" pid="4">
    <vt:lpwstr>1430910</vt:lpwstr>
  </property>
  <property fmtid="{D5CDD505-2E9C-101B-9397-08002B2CF9AE}" name="NXPowerLiteSettings" pid="5">
    <vt:lpwstr>F7000400038000</vt:lpwstr>
  </property>
  <property fmtid="{D5CDD505-2E9C-101B-9397-08002B2CF9AE}" name="NXPowerLiteVersion" pid="6">
    <vt:lpwstr>S10.3.1</vt:lpwstr>
  </property>
</Properties>
</file>