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708" r:id="rId5"/>
    <p:sldMasterId id="2147483720" r:id="rId6"/>
  </p:sldMasterIdLst>
  <p:notesMasterIdLst>
    <p:notesMasterId r:id="rId22"/>
  </p:notesMasterIdLst>
  <p:sldIdLst>
    <p:sldId id="256" r:id="rId7"/>
    <p:sldId id="269" r:id="rId8"/>
    <p:sldId id="257" r:id="rId9"/>
    <p:sldId id="259" r:id="rId10"/>
    <p:sldId id="260" r:id="rId11"/>
    <p:sldId id="261" r:id="rId12"/>
    <p:sldId id="262" r:id="rId13"/>
    <p:sldId id="347" r:id="rId14"/>
    <p:sldId id="343" r:id="rId15"/>
    <p:sldId id="344" r:id="rId16"/>
    <p:sldId id="349" r:id="rId17"/>
    <p:sldId id="326" r:id="rId18"/>
    <p:sldId id="327" r:id="rId19"/>
    <p:sldId id="325" r:id="rId20"/>
    <p:sldId id="339" r:id="rId2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8E6FB5-BD87-5A26-A3AC-260FD90346FC}" v="6" dt="2025-03-06T12:06:41.5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94660"/>
  </p:normalViewPr>
  <p:slideViewPr>
    <p:cSldViewPr snapToGrid="0">
      <p:cViewPr varScale="1">
        <p:scale>
          <a:sx n="60" d="100"/>
          <a:sy n="60" d="100"/>
        </p:scale>
        <p:origin x="7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888E6FB5-BD87-5A26-A3AC-260FD90346FC}"/>
    <pc:docChg chg="delSld">
      <pc:chgData name="" userId="" providerId="" clId="Web-{888E6FB5-BD87-5A26-A3AC-260FD90346FC}" dt="2025-03-06T12:05:21.312" v="0"/>
      <pc:docMkLst>
        <pc:docMk/>
      </pc:docMkLst>
      <pc:sldChg chg="del">
        <pc:chgData name="" userId="" providerId="" clId="Web-{888E6FB5-BD87-5A26-A3AC-260FD90346FC}" dt="2025-03-06T12:05:21.312" v="0"/>
        <pc:sldMkLst>
          <pc:docMk/>
          <pc:sldMk cId="3056389505" sldId="258"/>
        </pc:sldMkLst>
      </pc:sldChg>
    </pc:docChg>
  </pc:docChgLst>
  <pc:docChgLst>
    <pc:chgData name="Mr H GARDNER" userId="S::gardner-harry@mayfield.portsmouth.sch.uk::6dc718d2-c8c4-4613-84fc-ee912fd0098c" providerId="AD" clId="Web-{888E6FB5-BD87-5A26-A3AC-260FD90346FC}"/>
    <pc:docChg chg="addSld delSld sldOrd">
      <pc:chgData name="Mr H GARDNER" userId="S::gardner-harry@mayfield.portsmouth.sch.uk::6dc718d2-c8c4-4613-84fc-ee912fd0098c" providerId="AD" clId="Web-{888E6FB5-BD87-5A26-A3AC-260FD90346FC}" dt="2025-03-06T12:06:41.581" v="4"/>
      <pc:docMkLst>
        <pc:docMk/>
      </pc:docMkLst>
      <pc:sldChg chg="ord">
        <pc:chgData name="Mr H GARDNER" userId="S::gardner-harry@mayfield.portsmouth.sch.uk::6dc718d2-c8c4-4613-84fc-ee912fd0098c" providerId="AD" clId="Web-{888E6FB5-BD87-5A26-A3AC-260FD90346FC}" dt="2025-03-06T12:06:41.581" v="4"/>
        <pc:sldMkLst>
          <pc:docMk/>
          <pc:sldMk cId="3677311451" sldId="257"/>
        </pc:sldMkLst>
      </pc:sldChg>
      <pc:sldChg chg="add del ord">
        <pc:chgData name="Mr H GARDNER" userId="S::gardner-harry@mayfield.portsmouth.sch.uk::6dc718d2-c8c4-4613-84fc-ee912fd0098c" providerId="AD" clId="Web-{888E6FB5-BD87-5A26-A3AC-260FD90346FC}" dt="2025-03-06T12:06:31.158" v="3"/>
        <pc:sldMkLst>
          <pc:docMk/>
          <pc:sldMk cId="3056389505" sldId="269"/>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6156FA-2AEB-45B9-A6BA-7AD65B044D4A}"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89700B98-C4ED-4C45-8361-E9D448DF127C}">
      <dgm:prSet/>
      <dgm:spPr/>
      <dgm:t>
        <a:bodyPr/>
        <a:lstStyle/>
        <a:p>
          <a:r>
            <a:rPr lang="en-US" dirty="0"/>
            <a:t>3 COMPONENTS </a:t>
          </a:r>
        </a:p>
      </dgm:t>
    </dgm:pt>
    <dgm:pt modelId="{D0944CA1-3267-4622-8FE1-7E00952B6B20}" type="parTrans" cxnId="{BC3D39A2-E047-45BD-B350-30267E5A1BE3}">
      <dgm:prSet/>
      <dgm:spPr/>
      <dgm:t>
        <a:bodyPr/>
        <a:lstStyle/>
        <a:p>
          <a:endParaRPr lang="en-US"/>
        </a:p>
      </dgm:t>
    </dgm:pt>
    <dgm:pt modelId="{34EED8B2-8280-407C-9465-78E0199F971E}" type="sibTrans" cxnId="{BC3D39A2-E047-45BD-B350-30267E5A1BE3}">
      <dgm:prSet/>
      <dgm:spPr/>
      <dgm:t>
        <a:bodyPr/>
        <a:lstStyle/>
        <a:p>
          <a:endParaRPr lang="en-US"/>
        </a:p>
      </dgm:t>
    </dgm:pt>
    <dgm:pt modelId="{67724B9F-D4C2-48F4-84D7-07AD22E760F3}">
      <dgm:prSet/>
      <dgm:spPr/>
      <dgm:t>
        <a:bodyPr/>
        <a:lstStyle/>
        <a:p>
          <a:r>
            <a:rPr lang="en-US" dirty="0"/>
            <a:t>2 YEARS </a:t>
          </a:r>
        </a:p>
      </dgm:t>
    </dgm:pt>
    <dgm:pt modelId="{4A61E43F-F22F-4055-B8DE-88F9ADE3FA9B}" type="parTrans" cxnId="{98C775DE-8CAD-49A6-8D6A-ECF07D0713D0}">
      <dgm:prSet/>
      <dgm:spPr/>
      <dgm:t>
        <a:bodyPr/>
        <a:lstStyle/>
        <a:p>
          <a:endParaRPr lang="en-US"/>
        </a:p>
      </dgm:t>
    </dgm:pt>
    <dgm:pt modelId="{3FA683B9-48B1-4AC8-8489-80DA866BD6C0}" type="sibTrans" cxnId="{98C775DE-8CAD-49A6-8D6A-ECF07D0713D0}">
      <dgm:prSet/>
      <dgm:spPr/>
      <dgm:t>
        <a:bodyPr/>
        <a:lstStyle/>
        <a:p>
          <a:endParaRPr lang="en-US"/>
        </a:p>
      </dgm:t>
    </dgm:pt>
    <dgm:pt modelId="{9320E302-90EA-4A52-818F-944C591BDF14}">
      <dgm:prSet/>
      <dgm:spPr/>
      <dgm:t>
        <a:bodyPr/>
        <a:lstStyle/>
        <a:p>
          <a:r>
            <a:rPr lang="en-US" dirty="0"/>
            <a:t>YOUR CHOICE</a:t>
          </a:r>
        </a:p>
      </dgm:t>
    </dgm:pt>
    <dgm:pt modelId="{0537654F-3F39-40EC-87A0-B2CDF4F2EA3B}" type="parTrans" cxnId="{EA9375BA-AF33-47AE-B1B7-F61A1A910213}">
      <dgm:prSet/>
      <dgm:spPr/>
      <dgm:t>
        <a:bodyPr/>
        <a:lstStyle/>
        <a:p>
          <a:endParaRPr lang="en-US"/>
        </a:p>
      </dgm:t>
    </dgm:pt>
    <dgm:pt modelId="{D77DB3EC-A1CB-475D-9591-BCE81741F44E}" type="sibTrans" cxnId="{EA9375BA-AF33-47AE-B1B7-F61A1A910213}">
      <dgm:prSet/>
      <dgm:spPr/>
      <dgm:t>
        <a:bodyPr/>
        <a:lstStyle/>
        <a:p>
          <a:endParaRPr lang="en-US"/>
        </a:p>
      </dgm:t>
    </dgm:pt>
    <dgm:pt modelId="{153ACFE9-C278-4C3F-96E6-1ADC1435EA14}" type="pres">
      <dgm:prSet presAssocID="{F16156FA-2AEB-45B9-A6BA-7AD65B044D4A}" presName="root" presStyleCnt="0">
        <dgm:presLayoutVars>
          <dgm:dir/>
          <dgm:resizeHandles val="exact"/>
        </dgm:presLayoutVars>
      </dgm:prSet>
      <dgm:spPr/>
    </dgm:pt>
    <dgm:pt modelId="{1E4F7A31-38CA-4716-BA1A-CD6D7C1F68EB}" type="pres">
      <dgm:prSet presAssocID="{89700B98-C4ED-4C45-8361-E9D448DF127C}" presName="compNode" presStyleCnt="0"/>
      <dgm:spPr/>
    </dgm:pt>
    <dgm:pt modelId="{1BE9F127-D027-46CE-989C-74624898ECA3}" type="pres">
      <dgm:prSet presAssocID="{89700B98-C4ED-4C45-8361-E9D448DF127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uggage"/>
        </a:ext>
      </dgm:extLst>
    </dgm:pt>
    <dgm:pt modelId="{6EF69143-3F07-4EB9-BB39-6E297E49776A}" type="pres">
      <dgm:prSet presAssocID="{89700B98-C4ED-4C45-8361-E9D448DF127C}" presName="spaceRect" presStyleCnt="0"/>
      <dgm:spPr/>
    </dgm:pt>
    <dgm:pt modelId="{3ADB6EE9-E6D3-4343-87E7-AADEB9CCB298}" type="pres">
      <dgm:prSet presAssocID="{89700B98-C4ED-4C45-8361-E9D448DF127C}" presName="textRect" presStyleLbl="revTx" presStyleIdx="0" presStyleCnt="3">
        <dgm:presLayoutVars>
          <dgm:chMax val="1"/>
          <dgm:chPref val="1"/>
        </dgm:presLayoutVars>
      </dgm:prSet>
      <dgm:spPr/>
    </dgm:pt>
    <dgm:pt modelId="{C2716553-BF26-432F-8517-5F32585565DC}" type="pres">
      <dgm:prSet presAssocID="{34EED8B2-8280-407C-9465-78E0199F971E}" presName="sibTrans" presStyleCnt="0"/>
      <dgm:spPr/>
    </dgm:pt>
    <dgm:pt modelId="{35823007-8BAF-4115-8E43-E5EF850B41AE}" type="pres">
      <dgm:prSet presAssocID="{67724B9F-D4C2-48F4-84D7-07AD22E760F3}" presName="compNode" presStyleCnt="0"/>
      <dgm:spPr/>
    </dgm:pt>
    <dgm:pt modelId="{D3D28374-0408-4FFC-A452-D55DFF86AE72}" type="pres">
      <dgm:prSet presAssocID="{67724B9F-D4C2-48F4-84D7-07AD22E760F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lloons"/>
        </a:ext>
      </dgm:extLst>
    </dgm:pt>
    <dgm:pt modelId="{6F2FDBB6-2D12-48A6-9208-950172B2F2E2}" type="pres">
      <dgm:prSet presAssocID="{67724B9F-D4C2-48F4-84D7-07AD22E760F3}" presName="spaceRect" presStyleCnt="0"/>
      <dgm:spPr/>
    </dgm:pt>
    <dgm:pt modelId="{AACEFCE9-ED6C-45F4-8DEA-94F1210A6205}" type="pres">
      <dgm:prSet presAssocID="{67724B9F-D4C2-48F4-84D7-07AD22E760F3}" presName="textRect" presStyleLbl="revTx" presStyleIdx="1" presStyleCnt="3">
        <dgm:presLayoutVars>
          <dgm:chMax val="1"/>
          <dgm:chPref val="1"/>
        </dgm:presLayoutVars>
      </dgm:prSet>
      <dgm:spPr/>
    </dgm:pt>
    <dgm:pt modelId="{D21FC51D-D873-4CA9-972D-6797F2D2B980}" type="pres">
      <dgm:prSet presAssocID="{3FA683B9-48B1-4AC8-8489-80DA866BD6C0}" presName="sibTrans" presStyleCnt="0"/>
      <dgm:spPr/>
    </dgm:pt>
    <dgm:pt modelId="{C7752A5B-F320-4FDC-AC15-3935BD167E61}" type="pres">
      <dgm:prSet presAssocID="{9320E302-90EA-4A52-818F-944C591BDF14}" presName="compNode" presStyleCnt="0"/>
      <dgm:spPr/>
    </dgm:pt>
    <dgm:pt modelId="{988C48FB-8658-4CA2-9592-135CB7151507}" type="pres">
      <dgm:prSet presAssocID="{9320E302-90EA-4A52-818F-944C591BDF1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E7B2B560-5D62-4907-AD92-ECF3700711A5}" type="pres">
      <dgm:prSet presAssocID="{9320E302-90EA-4A52-818F-944C591BDF14}" presName="spaceRect" presStyleCnt="0"/>
      <dgm:spPr/>
    </dgm:pt>
    <dgm:pt modelId="{D710FDED-779A-4F7B-9A2B-BEB615D8A00B}" type="pres">
      <dgm:prSet presAssocID="{9320E302-90EA-4A52-818F-944C591BDF14}" presName="textRect" presStyleLbl="revTx" presStyleIdx="2" presStyleCnt="3">
        <dgm:presLayoutVars>
          <dgm:chMax val="1"/>
          <dgm:chPref val="1"/>
        </dgm:presLayoutVars>
      </dgm:prSet>
      <dgm:spPr/>
    </dgm:pt>
  </dgm:ptLst>
  <dgm:cxnLst>
    <dgm:cxn modelId="{B8829412-2973-4A7B-BD8A-F9A00E738FE4}" type="presOf" srcId="{67724B9F-D4C2-48F4-84D7-07AD22E760F3}" destId="{AACEFCE9-ED6C-45F4-8DEA-94F1210A6205}" srcOrd="0" destOrd="0" presId="urn:microsoft.com/office/officeart/2018/2/layout/IconLabelList"/>
    <dgm:cxn modelId="{2F2F3248-08E9-480D-90E6-FF1FB94DCE63}" type="presOf" srcId="{F16156FA-2AEB-45B9-A6BA-7AD65B044D4A}" destId="{153ACFE9-C278-4C3F-96E6-1ADC1435EA14}" srcOrd="0" destOrd="0" presId="urn:microsoft.com/office/officeart/2018/2/layout/IconLabelList"/>
    <dgm:cxn modelId="{5384E39A-0B49-42FC-9A45-9629C79DC4EE}" type="presOf" srcId="{89700B98-C4ED-4C45-8361-E9D448DF127C}" destId="{3ADB6EE9-E6D3-4343-87E7-AADEB9CCB298}" srcOrd="0" destOrd="0" presId="urn:microsoft.com/office/officeart/2018/2/layout/IconLabelList"/>
    <dgm:cxn modelId="{BC3D39A2-E047-45BD-B350-30267E5A1BE3}" srcId="{F16156FA-2AEB-45B9-A6BA-7AD65B044D4A}" destId="{89700B98-C4ED-4C45-8361-E9D448DF127C}" srcOrd="0" destOrd="0" parTransId="{D0944CA1-3267-4622-8FE1-7E00952B6B20}" sibTransId="{34EED8B2-8280-407C-9465-78E0199F971E}"/>
    <dgm:cxn modelId="{EA9375BA-AF33-47AE-B1B7-F61A1A910213}" srcId="{F16156FA-2AEB-45B9-A6BA-7AD65B044D4A}" destId="{9320E302-90EA-4A52-818F-944C591BDF14}" srcOrd="2" destOrd="0" parTransId="{0537654F-3F39-40EC-87A0-B2CDF4F2EA3B}" sibTransId="{D77DB3EC-A1CB-475D-9591-BCE81741F44E}"/>
    <dgm:cxn modelId="{9D01EAD7-545C-4859-9450-5C1B6BB55D10}" type="presOf" srcId="{9320E302-90EA-4A52-818F-944C591BDF14}" destId="{D710FDED-779A-4F7B-9A2B-BEB615D8A00B}" srcOrd="0" destOrd="0" presId="urn:microsoft.com/office/officeart/2018/2/layout/IconLabelList"/>
    <dgm:cxn modelId="{98C775DE-8CAD-49A6-8D6A-ECF07D0713D0}" srcId="{F16156FA-2AEB-45B9-A6BA-7AD65B044D4A}" destId="{67724B9F-D4C2-48F4-84D7-07AD22E760F3}" srcOrd="1" destOrd="0" parTransId="{4A61E43F-F22F-4055-B8DE-88F9ADE3FA9B}" sibTransId="{3FA683B9-48B1-4AC8-8489-80DA866BD6C0}"/>
    <dgm:cxn modelId="{0D628840-3D01-4EA8-850F-A4CB0B280802}" type="presParOf" srcId="{153ACFE9-C278-4C3F-96E6-1ADC1435EA14}" destId="{1E4F7A31-38CA-4716-BA1A-CD6D7C1F68EB}" srcOrd="0" destOrd="0" presId="urn:microsoft.com/office/officeart/2018/2/layout/IconLabelList"/>
    <dgm:cxn modelId="{DC7BDAC0-6802-415E-A9A3-84774F5C05E8}" type="presParOf" srcId="{1E4F7A31-38CA-4716-BA1A-CD6D7C1F68EB}" destId="{1BE9F127-D027-46CE-989C-74624898ECA3}" srcOrd="0" destOrd="0" presId="urn:microsoft.com/office/officeart/2018/2/layout/IconLabelList"/>
    <dgm:cxn modelId="{4BE7C76E-F25E-4C47-ADCB-2479E439FD74}" type="presParOf" srcId="{1E4F7A31-38CA-4716-BA1A-CD6D7C1F68EB}" destId="{6EF69143-3F07-4EB9-BB39-6E297E49776A}" srcOrd="1" destOrd="0" presId="urn:microsoft.com/office/officeart/2018/2/layout/IconLabelList"/>
    <dgm:cxn modelId="{8E13D2F1-7DD3-4CA9-B4FF-AB6B2B59D0CD}" type="presParOf" srcId="{1E4F7A31-38CA-4716-BA1A-CD6D7C1F68EB}" destId="{3ADB6EE9-E6D3-4343-87E7-AADEB9CCB298}" srcOrd="2" destOrd="0" presId="urn:microsoft.com/office/officeart/2018/2/layout/IconLabelList"/>
    <dgm:cxn modelId="{B27572A3-0733-4191-81E9-3ED2C9FF9F71}" type="presParOf" srcId="{153ACFE9-C278-4C3F-96E6-1ADC1435EA14}" destId="{C2716553-BF26-432F-8517-5F32585565DC}" srcOrd="1" destOrd="0" presId="urn:microsoft.com/office/officeart/2018/2/layout/IconLabelList"/>
    <dgm:cxn modelId="{F27B1567-0890-41B6-8DB3-CA32142F205C}" type="presParOf" srcId="{153ACFE9-C278-4C3F-96E6-1ADC1435EA14}" destId="{35823007-8BAF-4115-8E43-E5EF850B41AE}" srcOrd="2" destOrd="0" presId="urn:microsoft.com/office/officeart/2018/2/layout/IconLabelList"/>
    <dgm:cxn modelId="{FAA722D9-B501-4C33-92FC-89AE66E90F00}" type="presParOf" srcId="{35823007-8BAF-4115-8E43-E5EF850B41AE}" destId="{D3D28374-0408-4FFC-A452-D55DFF86AE72}" srcOrd="0" destOrd="0" presId="urn:microsoft.com/office/officeart/2018/2/layout/IconLabelList"/>
    <dgm:cxn modelId="{7E700466-8503-404F-92EF-10DB47697704}" type="presParOf" srcId="{35823007-8BAF-4115-8E43-E5EF850B41AE}" destId="{6F2FDBB6-2D12-48A6-9208-950172B2F2E2}" srcOrd="1" destOrd="0" presId="urn:microsoft.com/office/officeart/2018/2/layout/IconLabelList"/>
    <dgm:cxn modelId="{C2F0DC43-7FF2-40B9-A361-6461A211F1A0}" type="presParOf" srcId="{35823007-8BAF-4115-8E43-E5EF850B41AE}" destId="{AACEFCE9-ED6C-45F4-8DEA-94F1210A6205}" srcOrd="2" destOrd="0" presId="urn:microsoft.com/office/officeart/2018/2/layout/IconLabelList"/>
    <dgm:cxn modelId="{21FD074A-20EE-40E3-9963-242F7E7A4559}" type="presParOf" srcId="{153ACFE9-C278-4C3F-96E6-1ADC1435EA14}" destId="{D21FC51D-D873-4CA9-972D-6797F2D2B980}" srcOrd="3" destOrd="0" presId="urn:microsoft.com/office/officeart/2018/2/layout/IconLabelList"/>
    <dgm:cxn modelId="{6F8B6226-F096-4D33-84F8-EC7008D95255}" type="presParOf" srcId="{153ACFE9-C278-4C3F-96E6-1ADC1435EA14}" destId="{C7752A5B-F320-4FDC-AC15-3935BD167E61}" srcOrd="4" destOrd="0" presId="urn:microsoft.com/office/officeart/2018/2/layout/IconLabelList"/>
    <dgm:cxn modelId="{CD804C2D-3C5E-4159-8BC9-D837A9320BCB}" type="presParOf" srcId="{C7752A5B-F320-4FDC-AC15-3935BD167E61}" destId="{988C48FB-8658-4CA2-9592-135CB7151507}" srcOrd="0" destOrd="0" presId="urn:microsoft.com/office/officeart/2018/2/layout/IconLabelList"/>
    <dgm:cxn modelId="{2EAB461E-F149-4454-9249-6227DB7E7DE4}" type="presParOf" srcId="{C7752A5B-F320-4FDC-AC15-3935BD167E61}" destId="{E7B2B560-5D62-4907-AD92-ECF3700711A5}" srcOrd="1" destOrd="0" presId="urn:microsoft.com/office/officeart/2018/2/layout/IconLabelList"/>
    <dgm:cxn modelId="{E6B656E7-F58E-4B58-B1CF-966E6623A8D6}" type="presParOf" srcId="{C7752A5B-F320-4FDC-AC15-3935BD167E61}" destId="{D710FDED-779A-4F7B-9A2B-BEB615D8A00B}"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9F127-D027-46CE-989C-74624898ECA3}">
      <dsp:nvSpPr>
        <dsp:cNvPr id="0" name=""/>
        <dsp:cNvSpPr/>
      </dsp:nvSpPr>
      <dsp:spPr>
        <a:xfrm>
          <a:off x="1212569" y="786033"/>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DB6EE9-E6D3-4343-87E7-AADEB9CCB298}">
      <dsp:nvSpPr>
        <dsp:cNvPr id="0" name=""/>
        <dsp:cNvSpPr/>
      </dsp:nvSpPr>
      <dsp:spPr>
        <a:xfrm>
          <a:off x="417971" y="2442842"/>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90000"/>
            </a:lnSpc>
            <a:spcBef>
              <a:spcPct val="0"/>
            </a:spcBef>
            <a:spcAft>
              <a:spcPct val="35000"/>
            </a:spcAft>
            <a:buNone/>
          </a:pPr>
          <a:r>
            <a:rPr lang="en-US" sz="3100" kern="1200" dirty="0"/>
            <a:t>3 COMPONENTS </a:t>
          </a:r>
        </a:p>
      </dsp:txBody>
      <dsp:txXfrm>
        <a:off x="417971" y="2442842"/>
        <a:ext cx="2889450" cy="720000"/>
      </dsp:txXfrm>
    </dsp:sp>
    <dsp:sp modelId="{D3D28374-0408-4FFC-A452-D55DFF86AE72}">
      <dsp:nvSpPr>
        <dsp:cNvPr id="0" name=""/>
        <dsp:cNvSpPr/>
      </dsp:nvSpPr>
      <dsp:spPr>
        <a:xfrm>
          <a:off x="4607673" y="786033"/>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CEFCE9-ED6C-45F4-8DEA-94F1210A6205}">
      <dsp:nvSpPr>
        <dsp:cNvPr id="0" name=""/>
        <dsp:cNvSpPr/>
      </dsp:nvSpPr>
      <dsp:spPr>
        <a:xfrm>
          <a:off x="3813075" y="2442842"/>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90000"/>
            </a:lnSpc>
            <a:spcBef>
              <a:spcPct val="0"/>
            </a:spcBef>
            <a:spcAft>
              <a:spcPct val="35000"/>
            </a:spcAft>
            <a:buNone/>
          </a:pPr>
          <a:r>
            <a:rPr lang="en-US" sz="3100" kern="1200" dirty="0"/>
            <a:t>2 YEARS </a:t>
          </a:r>
        </a:p>
      </dsp:txBody>
      <dsp:txXfrm>
        <a:off x="3813075" y="2442842"/>
        <a:ext cx="2889450" cy="720000"/>
      </dsp:txXfrm>
    </dsp:sp>
    <dsp:sp modelId="{988C48FB-8658-4CA2-9592-135CB7151507}">
      <dsp:nvSpPr>
        <dsp:cNvPr id="0" name=""/>
        <dsp:cNvSpPr/>
      </dsp:nvSpPr>
      <dsp:spPr>
        <a:xfrm>
          <a:off x="8002777" y="786033"/>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10FDED-779A-4F7B-9A2B-BEB615D8A00B}">
      <dsp:nvSpPr>
        <dsp:cNvPr id="0" name=""/>
        <dsp:cNvSpPr/>
      </dsp:nvSpPr>
      <dsp:spPr>
        <a:xfrm>
          <a:off x="7208178" y="2442842"/>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90000"/>
            </a:lnSpc>
            <a:spcBef>
              <a:spcPct val="0"/>
            </a:spcBef>
            <a:spcAft>
              <a:spcPct val="35000"/>
            </a:spcAft>
            <a:buNone/>
          </a:pPr>
          <a:r>
            <a:rPr lang="en-US" sz="3100" kern="1200" dirty="0"/>
            <a:t>YOUR CHOICE</a:t>
          </a:r>
        </a:p>
      </dsp:txBody>
      <dsp:txXfrm>
        <a:off x="7208178" y="2442842"/>
        <a:ext cx="28894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D60127F-8DFA-43D4-B377-FB5D9B82D5C4}" type="datetimeFigureOut">
              <a:rPr lang="en-GB" smtClean="0"/>
              <a:t>06/03/2025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1107D76-BB2F-4EC0-BE2A-8917DB9D15FD}" type="slidenum">
              <a:rPr lang="en-GB" smtClean="0"/>
              <a:t>‹#›</a:t>
            </a:fld>
            <a:endParaRPr lang="en-GB"/>
          </a:p>
        </p:txBody>
      </p:sp>
    </p:spTree>
    <p:extLst>
      <p:ext uri="{BB962C8B-B14F-4D97-AF65-F5344CB8AC3E}">
        <p14:creationId xmlns:p14="http://schemas.microsoft.com/office/powerpoint/2010/main" val="3477475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107D76-BB2F-4EC0-BE2A-8917DB9D15FD}" type="slidenum">
              <a:rPr lang="en-GB" smtClean="0"/>
              <a:t>1</a:t>
            </a:fld>
            <a:endParaRPr lang="en-GB"/>
          </a:p>
        </p:txBody>
      </p:sp>
    </p:spTree>
    <p:extLst>
      <p:ext uri="{BB962C8B-B14F-4D97-AF65-F5344CB8AC3E}">
        <p14:creationId xmlns:p14="http://schemas.microsoft.com/office/powerpoint/2010/main" val="372549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8B773-C289-AADF-E9B1-3CA22C1444CB}"/>
              </a:ext>
            </a:extLst>
          </p:cNvPr>
          <p:cNvSpPr>
            <a:spLocks noGrp="1"/>
          </p:cNvSpPr>
          <p:nvPr>
            <p:ph type="ctrTitle"/>
          </p:nvPr>
        </p:nvSpPr>
        <p:spPr>
          <a:xfrm>
            <a:off x="1524000" y="1942170"/>
            <a:ext cx="9144000" cy="2387600"/>
          </a:xfrm>
        </p:spPr>
        <p:txBody>
          <a:bodyPr anchor="b"/>
          <a:lstStyle>
            <a:lvl1pPr algn="ctr">
              <a:defRPr sz="6000">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6D58FB4-030B-D71E-CC56-4DB33B23287E}"/>
              </a:ext>
            </a:extLst>
          </p:cNvPr>
          <p:cNvSpPr>
            <a:spLocks noGrp="1"/>
          </p:cNvSpPr>
          <p:nvPr>
            <p:ph type="subTitle" idx="1"/>
          </p:nvPr>
        </p:nvSpPr>
        <p:spPr>
          <a:xfrm>
            <a:off x="1524000" y="4421845"/>
            <a:ext cx="9144000" cy="998242"/>
          </a:xfrm>
        </p:spPr>
        <p:txBody>
          <a:bodyPr/>
          <a:lstStyle>
            <a:lvl1pPr marL="0" indent="0" algn="ctr">
              <a:buNone/>
              <a:defRPr sz="2400" b="1">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FFBBE2E9-9FE0-6421-E2E6-0551C5BA21AB}"/>
              </a:ext>
            </a:extLst>
          </p:cNvPr>
          <p:cNvSpPr>
            <a:spLocks noGrp="1"/>
          </p:cNvSpPr>
          <p:nvPr>
            <p:ph type="dt" sz="half" idx="10"/>
          </p:nvPr>
        </p:nvSpPr>
        <p:spPr/>
        <p:txBody>
          <a:bodyPr/>
          <a:lstStyle/>
          <a:p>
            <a:fld id="{9A8CAE8D-19AB-44BA-91FB-940E40449C65}" type="datetimeFigureOut">
              <a:rPr lang="en-GB" smtClean="0"/>
              <a:t>06/03/2025</a:t>
            </a:fld>
            <a:endParaRPr lang="en-GB"/>
          </a:p>
        </p:txBody>
      </p:sp>
      <p:sp>
        <p:nvSpPr>
          <p:cNvPr id="5" name="Footer Placeholder 4">
            <a:extLst>
              <a:ext uri="{FF2B5EF4-FFF2-40B4-BE49-F238E27FC236}">
                <a16:creationId xmlns:a16="http://schemas.microsoft.com/office/drawing/2014/main" id="{461D06F6-5708-F625-6C87-7CA7B6A60C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D40A91-6AEC-F510-C05B-6A16342DD390}"/>
              </a:ext>
            </a:extLst>
          </p:cNvPr>
          <p:cNvSpPr>
            <a:spLocks noGrp="1"/>
          </p:cNvSpPr>
          <p:nvPr>
            <p:ph type="sldNum" sz="quarter" idx="12"/>
          </p:nvPr>
        </p:nvSpPr>
        <p:spPr/>
        <p:txBody>
          <a:bodyPr/>
          <a:lstStyle/>
          <a:p>
            <a:fld id="{3B254E40-E036-4CBC-92F4-D68F983B485C}" type="slidenum">
              <a:rPr lang="en-GB" smtClean="0"/>
              <a:t>‹#›</a:t>
            </a:fld>
            <a:endParaRPr lang="en-GB"/>
          </a:p>
        </p:txBody>
      </p:sp>
    </p:spTree>
    <p:extLst>
      <p:ext uri="{BB962C8B-B14F-4D97-AF65-F5344CB8AC3E}">
        <p14:creationId xmlns:p14="http://schemas.microsoft.com/office/powerpoint/2010/main" val="3668081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43786-CC94-0501-C28E-43266F66C1DC}"/>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dirty="0"/>
          </a:p>
        </p:txBody>
      </p:sp>
      <p:sp>
        <p:nvSpPr>
          <p:cNvPr id="3" name="Vertical Text Placeholder 2">
            <a:extLst>
              <a:ext uri="{FF2B5EF4-FFF2-40B4-BE49-F238E27FC236}">
                <a16:creationId xmlns:a16="http://schemas.microsoft.com/office/drawing/2014/main" id="{1AF5B209-328D-0268-8D33-A35C75D5B7C5}"/>
              </a:ext>
            </a:extLst>
          </p:cNvPr>
          <p:cNvSpPr>
            <a:spLocks noGrp="1"/>
          </p:cNvSpPr>
          <p:nvPr>
            <p:ph type="body" orient="vert" idx="1"/>
          </p:nvPr>
        </p:nvSpPr>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4F927E5B-2E2C-A06D-2860-FF437EFBD7D0}"/>
              </a:ext>
            </a:extLst>
          </p:cNvPr>
          <p:cNvSpPr>
            <a:spLocks noGrp="1"/>
          </p:cNvSpPr>
          <p:nvPr>
            <p:ph type="dt" sz="half" idx="10"/>
          </p:nvPr>
        </p:nvSpPr>
        <p:spPr/>
        <p:txBody>
          <a:bodyPr/>
          <a:lstStyle/>
          <a:p>
            <a:fld id="{9A8CAE8D-19AB-44BA-91FB-940E40449C65}" type="datetimeFigureOut">
              <a:rPr lang="en-GB" smtClean="0"/>
              <a:t>06/03/2025</a:t>
            </a:fld>
            <a:endParaRPr lang="en-GB"/>
          </a:p>
        </p:txBody>
      </p:sp>
      <p:sp>
        <p:nvSpPr>
          <p:cNvPr id="5" name="Footer Placeholder 4">
            <a:extLst>
              <a:ext uri="{FF2B5EF4-FFF2-40B4-BE49-F238E27FC236}">
                <a16:creationId xmlns:a16="http://schemas.microsoft.com/office/drawing/2014/main" id="{80CA2D43-B7AC-088C-2D7F-E5D0D56C0D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8578BC-7FC4-EFE6-A34E-87B6AC180DCD}"/>
              </a:ext>
            </a:extLst>
          </p:cNvPr>
          <p:cNvSpPr>
            <a:spLocks noGrp="1"/>
          </p:cNvSpPr>
          <p:nvPr>
            <p:ph type="sldNum" sz="quarter" idx="12"/>
          </p:nvPr>
        </p:nvSpPr>
        <p:spPr/>
        <p:txBody>
          <a:bodyPr/>
          <a:lstStyle/>
          <a:p>
            <a:fld id="{3B254E40-E036-4CBC-92F4-D68F983B485C}" type="slidenum">
              <a:rPr lang="en-GB" smtClean="0"/>
              <a:t>‹#›</a:t>
            </a:fld>
            <a:endParaRPr lang="en-GB"/>
          </a:p>
        </p:txBody>
      </p:sp>
    </p:spTree>
    <p:extLst>
      <p:ext uri="{BB962C8B-B14F-4D97-AF65-F5344CB8AC3E}">
        <p14:creationId xmlns:p14="http://schemas.microsoft.com/office/powerpoint/2010/main" val="2342653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539DA0-3474-4E1D-29F3-96227EB9288B}"/>
              </a:ext>
            </a:extLst>
          </p:cNvPr>
          <p:cNvSpPr>
            <a:spLocks noGrp="1"/>
          </p:cNvSpPr>
          <p:nvPr>
            <p:ph type="title" orient="vert"/>
          </p:nvPr>
        </p:nvSpPr>
        <p:spPr>
          <a:xfrm>
            <a:off x="8724900" y="2711669"/>
            <a:ext cx="2628900" cy="3465294"/>
          </a:xfrm>
        </p:spPr>
        <p:txBody>
          <a:bodyPr vert="eaVert"/>
          <a:lstStyle/>
          <a:p>
            <a:r>
              <a:rPr lang="en-US"/>
              <a:t>Click to edit Master title style</a:t>
            </a:r>
            <a:endParaRPr lang="en-GB" dirty="0"/>
          </a:p>
        </p:txBody>
      </p:sp>
      <p:sp>
        <p:nvSpPr>
          <p:cNvPr id="3" name="Vertical Text Placeholder 2">
            <a:extLst>
              <a:ext uri="{FF2B5EF4-FFF2-40B4-BE49-F238E27FC236}">
                <a16:creationId xmlns:a16="http://schemas.microsoft.com/office/drawing/2014/main" id="{AA2844AB-7DC3-67C3-88C8-9DA28313B5CD}"/>
              </a:ext>
            </a:extLst>
          </p:cNvPr>
          <p:cNvSpPr>
            <a:spLocks noGrp="1"/>
          </p:cNvSpPr>
          <p:nvPr>
            <p:ph type="body" orient="vert" idx="1"/>
          </p:nvPr>
        </p:nvSpPr>
        <p:spPr>
          <a:xfrm>
            <a:off x="838200" y="2385847"/>
            <a:ext cx="7734300" cy="379111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062EE5-20DE-9E4E-24BB-AA233ED27E76}"/>
              </a:ext>
            </a:extLst>
          </p:cNvPr>
          <p:cNvSpPr>
            <a:spLocks noGrp="1"/>
          </p:cNvSpPr>
          <p:nvPr>
            <p:ph type="dt" sz="half" idx="10"/>
          </p:nvPr>
        </p:nvSpPr>
        <p:spPr/>
        <p:txBody>
          <a:bodyPr/>
          <a:lstStyle/>
          <a:p>
            <a:fld id="{9A8CAE8D-19AB-44BA-91FB-940E40449C65}" type="datetimeFigureOut">
              <a:rPr lang="en-GB" smtClean="0"/>
              <a:t>06/03/2025</a:t>
            </a:fld>
            <a:endParaRPr lang="en-GB"/>
          </a:p>
        </p:txBody>
      </p:sp>
      <p:sp>
        <p:nvSpPr>
          <p:cNvPr id="5" name="Footer Placeholder 4">
            <a:extLst>
              <a:ext uri="{FF2B5EF4-FFF2-40B4-BE49-F238E27FC236}">
                <a16:creationId xmlns:a16="http://schemas.microsoft.com/office/drawing/2014/main" id="{2EAADBA8-0C26-60EB-9AF1-ABE6B21931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8910CD-0BBC-9E80-F21C-B05ECDDC2DA8}"/>
              </a:ext>
            </a:extLst>
          </p:cNvPr>
          <p:cNvSpPr>
            <a:spLocks noGrp="1"/>
          </p:cNvSpPr>
          <p:nvPr>
            <p:ph type="sldNum" sz="quarter" idx="12"/>
          </p:nvPr>
        </p:nvSpPr>
        <p:spPr/>
        <p:txBody>
          <a:bodyPr/>
          <a:lstStyle/>
          <a:p>
            <a:fld id="{3B254E40-E036-4CBC-92F4-D68F983B485C}" type="slidenum">
              <a:rPr lang="en-GB" smtClean="0"/>
              <a:t>‹#›</a:t>
            </a:fld>
            <a:endParaRPr lang="en-GB"/>
          </a:p>
        </p:txBody>
      </p:sp>
    </p:spTree>
    <p:extLst>
      <p:ext uri="{BB962C8B-B14F-4D97-AF65-F5344CB8AC3E}">
        <p14:creationId xmlns:p14="http://schemas.microsoft.com/office/powerpoint/2010/main" val="644842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FDB03D0-2A2C-43C3-A70B-3EFB4B0F92DE}" type="datetimeFigureOut">
              <a:rPr lang="en-GB" smtClean="0"/>
              <a:t>06/03/2025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4D07E9-C362-4DCB-B381-F2C18104AD51}" type="slidenum">
              <a:rPr lang="en-GB" smtClean="0"/>
              <a:t>‹#›</a:t>
            </a:fld>
            <a:endParaRPr lang="en-GB"/>
          </a:p>
        </p:txBody>
      </p:sp>
    </p:spTree>
    <p:extLst>
      <p:ext uri="{BB962C8B-B14F-4D97-AF65-F5344CB8AC3E}">
        <p14:creationId xmlns:p14="http://schemas.microsoft.com/office/powerpoint/2010/main" val="1841795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FDB03D0-2A2C-43C3-A70B-3EFB4B0F92DE}" type="datetimeFigureOut">
              <a:rPr lang="en-GB" smtClean="0"/>
              <a:t>06/03/2025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4D07E9-C362-4DCB-B381-F2C18104AD51}" type="slidenum">
              <a:rPr lang="en-GB" smtClean="0"/>
              <a:t>‹#›</a:t>
            </a:fld>
            <a:endParaRPr lang="en-GB"/>
          </a:p>
        </p:txBody>
      </p:sp>
    </p:spTree>
    <p:extLst>
      <p:ext uri="{BB962C8B-B14F-4D97-AF65-F5344CB8AC3E}">
        <p14:creationId xmlns:p14="http://schemas.microsoft.com/office/powerpoint/2010/main" val="2825313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DB03D0-2A2C-43C3-A70B-3EFB4B0F92DE}" type="datetimeFigureOut">
              <a:rPr lang="en-GB" smtClean="0"/>
              <a:t>06/03/2025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4D07E9-C362-4DCB-B381-F2C18104AD51}" type="slidenum">
              <a:rPr lang="en-GB" smtClean="0"/>
              <a:t>‹#›</a:t>
            </a:fld>
            <a:endParaRPr lang="en-GB"/>
          </a:p>
        </p:txBody>
      </p:sp>
    </p:spTree>
    <p:extLst>
      <p:ext uri="{BB962C8B-B14F-4D97-AF65-F5344CB8AC3E}">
        <p14:creationId xmlns:p14="http://schemas.microsoft.com/office/powerpoint/2010/main" val="393454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FDB03D0-2A2C-43C3-A70B-3EFB4B0F92DE}" type="datetimeFigureOut">
              <a:rPr lang="en-GB" smtClean="0"/>
              <a:t>06/03/2025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4D07E9-C362-4DCB-B381-F2C18104AD51}" type="slidenum">
              <a:rPr lang="en-GB" smtClean="0"/>
              <a:t>‹#›</a:t>
            </a:fld>
            <a:endParaRPr lang="en-GB"/>
          </a:p>
        </p:txBody>
      </p:sp>
    </p:spTree>
    <p:extLst>
      <p:ext uri="{BB962C8B-B14F-4D97-AF65-F5344CB8AC3E}">
        <p14:creationId xmlns:p14="http://schemas.microsoft.com/office/powerpoint/2010/main" val="4009649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FDB03D0-2A2C-43C3-A70B-3EFB4B0F92DE}" type="datetimeFigureOut">
              <a:rPr lang="en-GB" smtClean="0"/>
              <a:t>06/03/2025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84D07E9-C362-4DCB-B381-F2C18104AD51}" type="slidenum">
              <a:rPr lang="en-GB" smtClean="0"/>
              <a:t>‹#›</a:t>
            </a:fld>
            <a:endParaRPr lang="en-GB"/>
          </a:p>
        </p:txBody>
      </p:sp>
    </p:spTree>
    <p:extLst>
      <p:ext uri="{BB962C8B-B14F-4D97-AF65-F5344CB8AC3E}">
        <p14:creationId xmlns:p14="http://schemas.microsoft.com/office/powerpoint/2010/main" val="1465986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FDB03D0-2A2C-43C3-A70B-3EFB4B0F92DE}" type="datetimeFigureOut">
              <a:rPr lang="en-GB" smtClean="0"/>
              <a:t>06/03/2025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84D07E9-C362-4DCB-B381-F2C18104AD51}" type="slidenum">
              <a:rPr lang="en-GB" smtClean="0"/>
              <a:t>‹#›</a:t>
            </a:fld>
            <a:endParaRPr lang="en-GB"/>
          </a:p>
        </p:txBody>
      </p:sp>
    </p:spTree>
    <p:extLst>
      <p:ext uri="{BB962C8B-B14F-4D97-AF65-F5344CB8AC3E}">
        <p14:creationId xmlns:p14="http://schemas.microsoft.com/office/powerpoint/2010/main" val="4024700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DB03D0-2A2C-43C3-A70B-3EFB4B0F92DE}" type="datetimeFigureOut">
              <a:rPr lang="en-GB" smtClean="0"/>
              <a:t>06/03/2025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84D07E9-C362-4DCB-B381-F2C18104AD51}" type="slidenum">
              <a:rPr lang="en-GB" smtClean="0"/>
              <a:t>‹#›</a:t>
            </a:fld>
            <a:endParaRPr lang="en-GB"/>
          </a:p>
        </p:txBody>
      </p:sp>
    </p:spTree>
    <p:extLst>
      <p:ext uri="{BB962C8B-B14F-4D97-AF65-F5344CB8AC3E}">
        <p14:creationId xmlns:p14="http://schemas.microsoft.com/office/powerpoint/2010/main" val="393808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DB03D0-2A2C-43C3-A70B-3EFB4B0F92DE}" type="datetimeFigureOut">
              <a:rPr lang="en-GB" smtClean="0"/>
              <a:t>06/03/2025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4D07E9-C362-4DCB-B381-F2C18104AD51}" type="slidenum">
              <a:rPr lang="en-GB" smtClean="0"/>
              <a:t>‹#›</a:t>
            </a:fld>
            <a:endParaRPr lang="en-GB"/>
          </a:p>
        </p:txBody>
      </p:sp>
    </p:spTree>
    <p:extLst>
      <p:ext uri="{BB962C8B-B14F-4D97-AF65-F5344CB8AC3E}">
        <p14:creationId xmlns:p14="http://schemas.microsoft.com/office/powerpoint/2010/main" val="1391082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3510F-FFBE-7979-4DC5-6308FA8FE4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C61A246-C7B9-7433-E8D2-7C1BEB223B8D}"/>
              </a:ext>
            </a:extLst>
          </p:cNvPr>
          <p:cNvSpPr>
            <a:spLocks noGrp="1"/>
          </p:cNvSpPr>
          <p:nvPr>
            <p:ph idx="1"/>
          </p:nvPr>
        </p:nvSpPr>
        <p:spPr/>
        <p:txBody>
          <a:bodyPr/>
          <a:lstStyle>
            <a:lvl1pPr>
              <a:defRPr>
                <a:solidFill>
                  <a:schemeClr val="tx1"/>
                </a:solidFill>
              </a:defRPr>
            </a:lvl1pPr>
            <a:lvl2pPr>
              <a:defRPr i="1">
                <a:solidFill>
                  <a:schemeClr val="tx1"/>
                </a:solidFill>
              </a:defRPr>
            </a:lvl2pPr>
            <a:lvl3pPr>
              <a:defRPr>
                <a:solidFill>
                  <a:schemeClr val="tx1"/>
                </a:solidFill>
              </a:defRPr>
            </a:lvl3pPr>
            <a:lvl4pPr>
              <a:defRPr i="1">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8AB3EC94-26C4-D039-CB1C-113AE1AC0290}"/>
              </a:ext>
            </a:extLst>
          </p:cNvPr>
          <p:cNvSpPr>
            <a:spLocks noGrp="1"/>
          </p:cNvSpPr>
          <p:nvPr>
            <p:ph type="dt" sz="half" idx="10"/>
          </p:nvPr>
        </p:nvSpPr>
        <p:spPr/>
        <p:txBody>
          <a:bodyPr/>
          <a:lstStyle/>
          <a:p>
            <a:fld id="{9A8CAE8D-19AB-44BA-91FB-940E40449C65}" type="datetimeFigureOut">
              <a:rPr lang="en-GB" smtClean="0"/>
              <a:t>06/03/2025</a:t>
            </a:fld>
            <a:endParaRPr lang="en-GB"/>
          </a:p>
        </p:txBody>
      </p:sp>
      <p:sp>
        <p:nvSpPr>
          <p:cNvPr id="5" name="Footer Placeholder 4">
            <a:extLst>
              <a:ext uri="{FF2B5EF4-FFF2-40B4-BE49-F238E27FC236}">
                <a16:creationId xmlns:a16="http://schemas.microsoft.com/office/drawing/2014/main" id="{8412CB59-0BE2-FFAA-8FEB-2D9FB3F799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0C6109-9079-9391-0B51-5F26B42303F2}"/>
              </a:ext>
            </a:extLst>
          </p:cNvPr>
          <p:cNvSpPr>
            <a:spLocks noGrp="1"/>
          </p:cNvSpPr>
          <p:nvPr>
            <p:ph type="sldNum" sz="quarter" idx="12"/>
          </p:nvPr>
        </p:nvSpPr>
        <p:spPr/>
        <p:txBody>
          <a:bodyPr/>
          <a:lstStyle/>
          <a:p>
            <a:fld id="{3B254E40-E036-4CBC-92F4-D68F983B485C}" type="slidenum">
              <a:rPr lang="en-GB" smtClean="0"/>
              <a:t>‹#›</a:t>
            </a:fld>
            <a:endParaRPr lang="en-GB"/>
          </a:p>
        </p:txBody>
      </p:sp>
    </p:spTree>
    <p:extLst>
      <p:ext uri="{BB962C8B-B14F-4D97-AF65-F5344CB8AC3E}">
        <p14:creationId xmlns:p14="http://schemas.microsoft.com/office/powerpoint/2010/main" val="31279506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DB03D0-2A2C-43C3-A70B-3EFB4B0F92DE}" type="datetimeFigureOut">
              <a:rPr lang="en-GB" smtClean="0"/>
              <a:t>06/03/2025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4D07E9-C362-4DCB-B381-F2C18104AD51}" type="slidenum">
              <a:rPr lang="en-GB" smtClean="0"/>
              <a:t>‹#›</a:t>
            </a:fld>
            <a:endParaRPr lang="en-GB"/>
          </a:p>
        </p:txBody>
      </p:sp>
    </p:spTree>
    <p:extLst>
      <p:ext uri="{BB962C8B-B14F-4D97-AF65-F5344CB8AC3E}">
        <p14:creationId xmlns:p14="http://schemas.microsoft.com/office/powerpoint/2010/main" val="17153764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FDB03D0-2A2C-43C3-A70B-3EFB4B0F92DE}" type="datetimeFigureOut">
              <a:rPr lang="en-GB" smtClean="0"/>
              <a:t>06/03/2025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4D07E9-C362-4DCB-B381-F2C18104AD51}" type="slidenum">
              <a:rPr lang="en-GB" smtClean="0"/>
              <a:t>‹#›</a:t>
            </a:fld>
            <a:endParaRPr lang="en-GB"/>
          </a:p>
        </p:txBody>
      </p:sp>
    </p:spTree>
    <p:extLst>
      <p:ext uri="{BB962C8B-B14F-4D97-AF65-F5344CB8AC3E}">
        <p14:creationId xmlns:p14="http://schemas.microsoft.com/office/powerpoint/2010/main" val="24072420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FDB03D0-2A2C-43C3-A70B-3EFB4B0F92DE}" type="datetimeFigureOut">
              <a:rPr lang="en-GB" smtClean="0"/>
              <a:t>06/03/2025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4D07E9-C362-4DCB-B381-F2C18104AD51}" type="slidenum">
              <a:rPr lang="en-GB" smtClean="0"/>
              <a:t>‹#›</a:t>
            </a:fld>
            <a:endParaRPr lang="en-GB"/>
          </a:p>
        </p:txBody>
      </p:sp>
    </p:spTree>
    <p:extLst>
      <p:ext uri="{BB962C8B-B14F-4D97-AF65-F5344CB8AC3E}">
        <p14:creationId xmlns:p14="http://schemas.microsoft.com/office/powerpoint/2010/main" val="13029708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06068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149358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34826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944750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833731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030793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10860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F8AA-D434-2D6F-6BB1-8101FC827444}"/>
              </a:ext>
            </a:extLst>
          </p:cNvPr>
          <p:cNvSpPr>
            <a:spLocks noGrp="1"/>
          </p:cNvSpPr>
          <p:nvPr>
            <p:ph type="title"/>
          </p:nvPr>
        </p:nvSpPr>
        <p:spPr>
          <a:xfrm>
            <a:off x="831850" y="1709738"/>
            <a:ext cx="10515600" cy="2852737"/>
          </a:xfrm>
        </p:spPr>
        <p:txBody>
          <a:bodyPr anchor="b"/>
          <a:lstStyle>
            <a:lvl1pPr>
              <a:defRPr sz="6000">
                <a:solidFill>
                  <a:schemeClr val="tx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52076805-D547-678B-65F1-2CD2B23D90BD}"/>
              </a:ext>
            </a:extLst>
          </p:cNvPr>
          <p:cNvSpPr>
            <a:spLocks noGrp="1"/>
          </p:cNvSpPr>
          <p:nvPr>
            <p:ph type="body" idx="1"/>
          </p:nvPr>
        </p:nvSpPr>
        <p:spPr>
          <a:xfrm>
            <a:off x="831850" y="4589463"/>
            <a:ext cx="10515600" cy="1500187"/>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B6D93D-F5A8-8310-D260-C8172493CCA8}"/>
              </a:ext>
            </a:extLst>
          </p:cNvPr>
          <p:cNvSpPr>
            <a:spLocks noGrp="1"/>
          </p:cNvSpPr>
          <p:nvPr>
            <p:ph type="dt" sz="half" idx="10"/>
          </p:nvPr>
        </p:nvSpPr>
        <p:spPr/>
        <p:txBody>
          <a:bodyPr/>
          <a:lstStyle/>
          <a:p>
            <a:fld id="{9A8CAE8D-19AB-44BA-91FB-940E40449C65}" type="datetimeFigureOut">
              <a:rPr lang="en-GB" smtClean="0"/>
              <a:t>06/03/2025</a:t>
            </a:fld>
            <a:endParaRPr lang="en-GB"/>
          </a:p>
        </p:txBody>
      </p:sp>
      <p:sp>
        <p:nvSpPr>
          <p:cNvPr id="5" name="Footer Placeholder 4">
            <a:extLst>
              <a:ext uri="{FF2B5EF4-FFF2-40B4-BE49-F238E27FC236}">
                <a16:creationId xmlns:a16="http://schemas.microsoft.com/office/drawing/2014/main" id="{B8423F28-65C1-BC95-8998-FB5A3C7EC4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F43F9D-5754-8743-935E-06A07437F9C6}"/>
              </a:ext>
            </a:extLst>
          </p:cNvPr>
          <p:cNvSpPr>
            <a:spLocks noGrp="1"/>
          </p:cNvSpPr>
          <p:nvPr>
            <p:ph type="sldNum" sz="quarter" idx="12"/>
          </p:nvPr>
        </p:nvSpPr>
        <p:spPr/>
        <p:txBody>
          <a:bodyPr/>
          <a:lstStyle/>
          <a:p>
            <a:fld id="{3B254E40-E036-4CBC-92F4-D68F983B485C}" type="slidenum">
              <a:rPr lang="en-GB" smtClean="0"/>
              <a:t>‹#›</a:t>
            </a:fld>
            <a:endParaRPr lang="en-GB"/>
          </a:p>
        </p:txBody>
      </p:sp>
    </p:spTree>
    <p:extLst>
      <p:ext uri="{BB962C8B-B14F-4D97-AF65-F5344CB8AC3E}">
        <p14:creationId xmlns:p14="http://schemas.microsoft.com/office/powerpoint/2010/main" val="42829989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313526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172922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011836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76261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7E0F0-5C39-C5E2-7DBD-EE355730345D}"/>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F35D16A-FC70-6B5F-8821-BBABE3BC8E3E}"/>
              </a:ext>
            </a:extLst>
          </p:cNvPr>
          <p:cNvSpPr>
            <a:spLocks noGrp="1"/>
          </p:cNvSpPr>
          <p:nvPr>
            <p:ph sz="half" idx="1"/>
          </p:nvPr>
        </p:nvSpPr>
        <p:spPr>
          <a:xfrm>
            <a:off x="838200" y="2312276"/>
            <a:ext cx="5181600" cy="3864687"/>
          </a:xfrm>
        </p:spPr>
        <p:txBody>
          <a:bodyPr/>
          <a:lstStyle>
            <a:lvl1pPr>
              <a:defRPr>
                <a:solidFill>
                  <a:schemeClr val="tx1"/>
                </a:solidFill>
              </a:defRPr>
            </a:lvl1pPr>
            <a:lvl2pPr>
              <a:defRPr i="1">
                <a:solidFill>
                  <a:schemeClr val="tx1"/>
                </a:solidFill>
              </a:defRPr>
            </a:lvl2pPr>
            <a:lvl3pPr>
              <a:defRPr>
                <a:solidFill>
                  <a:schemeClr val="tx1"/>
                </a:solidFill>
              </a:defRPr>
            </a:lvl3pPr>
            <a:lvl4pPr>
              <a:defRPr i="1">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5A812BB4-BB57-99F9-0B1A-FA813872B976}"/>
              </a:ext>
            </a:extLst>
          </p:cNvPr>
          <p:cNvSpPr>
            <a:spLocks noGrp="1"/>
          </p:cNvSpPr>
          <p:nvPr>
            <p:ph sz="half" idx="2"/>
          </p:nvPr>
        </p:nvSpPr>
        <p:spPr>
          <a:xfrm>
            <a:off x="6172200" y="2312276"/>
            <a:ext cx="5181600" cy="3864687"/>
          </a:xfrm>
        </p:spPr>
        <p:txBody>
          <a:bodyPr/>
          <a:lstStyle>
            <a:lvl1pPr>
              <a:defRPr>
                <a:solidFill>
                  <a:schemeClr val="tx1"/>
                </a:solidFill>
              </a:defRPr>
            </a:lvl1pPr>
            <a:lvl2pPr>
              <a:defRPr i="1">
                <a:solidFill>
                  <a:schemeClr val="tx1"/>
                </a:solidFill>
              </a:defRPr>
            </a:lvl2pPr>
            <a:lvl3pPr>
              <a:defRPr>
                <a:solidFill>
                  <a:schemeClr val="tx1"/>
                </a:solidFill>
              </a:defRPr>
            </a:lvl3pPr>
            <a:lvl4pPr>
              <a:defRPr i="1">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BFEC7E0F-20B0-26C4-6018-E51796BE53EA}"/>
              </a:ext>
            </a:extLst>
          </p:cNvPr>
          <p:cNvSpPr>
            <a:spLocks noGrp="1"/>
          </p:cNvSpPr>
          <p:nvPr>
            <p:ph type="dt" sz="half" idx="10"/>
          </p:nvPr>
        </p:nvSpPr>
        <p:spPr/>
        <p:txBody>
          <a:bodyPr/>
          <a:lstStyle/>
          <a:p>
            <a:fld id="{9A8CAE8D-19AB-44BA-91FB-940E40449C65}" type="datetimeFigureOut">
              <a:rPr lang="en-GB" smtClean="0"/>
              <a:t>06/03/2025</a:t>
            </a:fld>
            <a:endParaRPr lang="en-GB"/>
          </a:p>
        </p:txBody>
      </p:sp>
      <p:sp>
        <p:nvSpPr>
          <p:cNvPr id="6" name="Footer Placeholder 5">
            <a:extLst>
              <a:ext uri="{FF2B5EF4-FFF2-40B4-BE49-F238E27FC236}">
                <a16:creationId xmlns:a16="http://schemas.microsoft.com/office/drawing/2014/main" id="{F5E1ED89-2063-302E-9943-876E46D513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01726B-8EF0-9A6C-6D4E-7965F73434C2}"/>
              </a:ext>
            </a:extLst>
          </p:cNvPr>
          <p:cNvSpPr>
            <a:spLocks noGrp="1"/>
          </p:cNvSpPr>
          <p:nvPr>
            <p:ph type="sldNum" sz="quarter" idx="12"/>
          </p:nvPr>
        </p:nvSpPr>
        <p:spPr/>
        <p:txBody>
          <a:bodyPr/>
          <a:lstStyle/>
          <a:p>
            <a:fld id="{3B254E40-E036-4CBC-92F4-D68F983B485C}" type="slidenum">
              <a:rPr lang="en-GB" smtClean="0"/>
              <a:t>‹#›</a:t>
            </a:fld>
            <a:endParaRPr lang="en-GB"/>
          </a:p>
        </p:txBody>
      </p:sp>
    </p:spTree>
    <p:extLst>
      <p:ext uri="{BB962C8B-B14F-4D97-AF65-F5344CB8AC3E}">
        <p14:creationId xmlns:p14="http://schemas.microsoft.com/office/powerpoint/2010/main" val="2735727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18E86-8137-26F5-2663-9E5DAC8F3B57}"/>
              </a:ext>
            </a:extLst>
          </p:cNvPr>
          <p:cNvSpPr>
            <a:spLocks noGrp="1"/>
          </p:cNvSpPr>
          <p:nvPr>
            <p:ph type="title"/>
          </p:nvPr>
        </p:nvSpPr>
        <p:spPr>
          <a:xfrm>
            <a:off x="839787" y="365125"/>
            <a:ext cx="8945343" cy="1325563"/>
          </a:xfrm>
        </p:spPr>
        <p:txBody>
          <a:bodyPr/>
          <a:lstStyle>
            <a:lvl1pPr>
              <a:defRPr>
                <a:solidFill>
                  <a:schemeClr val="tx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04B26CDC-64AE-1A62-6876-89B0CB368F29}"/>
              </a:ext>
            </a:extLst>
          </p:cNvPr>
          <p:cNvSpPr>
            <a:spLocks noGrp="1"/>
          </p:cNvSpPr>
          <p:nvPr>
            <p:ph type="body" idx="1"/>
          </p:nvPr>
        </p:nvSpPr>
        <p:spPr>
          <a:xfrm>
            <a:off x="839788" y="2182813"/>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C3D2BE-1832-E45F-570E-4518B5B6C01E}"/>
              </a:ext>
            </a:extLst>
          </p:cNvPr>
          <p:cNvSpPr>
            <a:spLocks noGrp="1"/>
          </p:cNvSpPr>
          <p:nvPr>
            <p:ph sz="half" idx="2"/>
          </p:nvPr>
        </p:nvSpPr>
        <p:spPr>
          <a:xfrm>
            <a:off x="839788" y="3006725"/>
            <a:ext cx="5157787"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a:extLst>
              <a:ext uri="{FF2B5EF4-FFF2-40B4-BE49-F238E27FC236}">
                <a16:creationId xmlns:a16="http://schemas.microsoft.com/office/drawing/2014/main" id="{FECC9BF8-7EB7-FE45-BD73-CA58AD6A87C4}"/>
              </a:ext>
            </a:extLst>
          </p:cNvPr>
          <p:cNvSpPr>
            <a:spLocks noGrp="1"/>
          </p:cNvSpPr>
          <p:nvPr>
            <p:ph type="body" sz="quarter" idx="3"/>
          </p:nvPr>
        </p:nvSpPr>
        <p:spPr>
          <a:xfrm>
            <a:off x="6172200" y="2182813"/>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C42435-1DFB-F4C9-FDEE-E77D93969CA7}"/>
              </a:ext>
            </a:extLst>
          </p:cNvPr>
          <p:cNvSpPr>
            <a:spLocks noGrp="1"/>
          </p:cNvSpPr>
          <p:nvPr>
            <p:ph sz="quarter" idx="4"/>
          </p:nvPr>
        </p:nvSpPr>
        <p:spPr>
          <a:xfrm>
            <a:off x="6172200" y="3006725"/>
            <a:ext cx="5183188" cy="3182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a:extLst>
              <a:ext uri="{FF2B5EF4-FFF2-40B4-BE49-F238E27FC236}">
                <a16:creationId xmlns:a16="http://schemas.microsoft.com/office/drawing/2014/main" id="{F65902BA-24F4-A039-F035-52EC183639CA}"/>
              </a:ext>
            </a:extLst>
          </p:cNvPr>
          <p:cNvSpPr>
            <a:spLocks noGrp="1"/>
          </p:cNvSpPr>
          <p:nvPr>
            <p:ph type="dt" sz="half" idx="10"/>
          </p:nvPr>
        </p:nvSpPr>
        <p:spPr/>
        <p:txBody>
          <a:bodyPr/>
          <a:lstStyle/>
          <a:p>
            <a:fld id="{9A8CAE8D-19AB-44BA-91FB-940E40449C65}" type="datetimeFigureOut">
              <a:rPr lang="en-GB" smtClean="0"/>
              <a:t>06/03/2025</a:t>
            </a:fld>
            <a:endParaRPr lang="en-GB"/>
          </a:p>
        </p:txBody>
      </p:sp>
      <p:sp>
        <p:nvSpPr>
          <p:cNvPr id="8" name="Footer Placeholder 7">
            <a:extLst>
              <a:ext uri="{FF2B5EF4-FFF2-40B4-BE49-F238E27FC236}">
                <a16:creationId xmlns:a16="http://schemas.microsoft.com/office/drawing/2014/main" id="{D820CD0E-DCF0-134F-EEAF-6ED7575482C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D6E8612-B4F1-D2DE-C944-751EC5BDB5E9}"/>
              </a:ext>
            </a:extLst>
          </p:cNvPr>
          <p:cNvSpPr>
            <a:spLocks noGrp="1"/>
          </p:cNvSpPr>
          <p:nvPr>
            <p:ph type="sldNum" sz="quarter" idx="12"/>
          </p:nvPr>
        </p:nvSpPr>
        <p:spPr/>
        <p:txBody>
          <a:bodyPr/>
          <a:lstStyle/>
          <a:p>
            <a:fld id="{3B254E40-E036-4CBC-92F4-D68F983B485C}" type="slidenum">
              <a:rPr lang="en-GB" smtClean="0"/>
              <a:t>‹#›</a:t>
            </a:fld>
            <a:endParaRPr lang="en-GB"/>
          </a:p>
        </p:txBody>
      </p:sp>
    </p:spTree>
    <p:extLst>
      <p:ext uri="{BB962C8B-B14F-4D97-AF65-F5344CB8AC3E}">
        <p14:creationId xmlns:p14="http://schemas.microsoft.com/office/powerpoint/2010/main" val="1277060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1FC33-2E17-A5DA-61AF-5B4BEF2EAC05}"/>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40CB16CB-DD9E-C75F-B26F-5957F593A892}"/>
              </a:ext>
            </a:extLst>
          </p:cNvPr>
          <p:cNvSpPr>
            <a:spLocks noGrp="1"/>
          </p:cNvSpPr>
          <p:nvPr>
            <p:ph type="dt" sz="half" idx="10"/>
          </p:nvPr>
        </p:nvSpPr>
        <p:spPr/>
        <p:txBody>
          <a:bodyPr/>
          <a:lstStyle/>
          <a:p>
            <a:fld id="{9A8CAE8D-19AB-44BA-91FB-940E40449C65}" type="datetimeFigureOut">
              <a:rPr lang="en-GB" smtClean="0"/>
              <a:t>06/03/2025</a:t>
            </a:fld>
            <a:endParaRPr lang="en-GB"/>
          </a:p>
        </p:txBody>
      </p:sp>
      <p:sp>
        <p:nvSpPr>
          <p:cNvPr id="4" name="Footer Placeholder 3">
            <a:extLst>
              <a:ext uri="{FF2B5EF4-FFF2-40B4-BE49-F238E27FC236}">
                <a16:creationId xmlns:a16="http://schemas.microsoft.com/office/drawing/2014/main" id="{89311994-9CF2-63F3-697A-F765537A713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839C4DF-0E00-DC73-8A89-A3A1787C8849}"/>
              </a:ext>
            </a:extLst>
          </p:cNvPr>
          <p:cNvSpPr>
            <a:spLocks noGrp="1"/>
          </p:cNvSpPr>
          <p:nvPr>
            <p:ph type="sldNum" sz="quarter" idx="12"/>
          </p:nvPr>
        </p:nvSpPr>
        <p:spPr/>
        <p:txBody>
          <a:bodyPr/>
          <a:lstStyle/>
          <a:p>
            <a:fld id="{3B254E40-E036-4CBC-92F4-D68F983B485C}" type="slidenum">
              <a:rPr lang="en-GB" smtClean="0"/>
              <a:t>‹#›</a:t>
            </a:fld>
            <a:endParaRPr lang="en-GB"/>
          </a:p>
        </p:txBody>
      </p:sp>
    </p:spTree>
    <p:extLst>
      <p:ext uri="{BB962C8B-B14F-4D97-AF65-F5344CB8AC3E}">
        <p14:creationId xmlns:p14="http://schemas.microsoft.com/office/powerpoint/2010/main" val="455261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22DBAB-5B09-A557-F7B4-120031AE1F83}"/>
              </a:ext>
            </a:extLst>
          </p:cNvPr>
          <p:cNvSpPr>
            <a:spLocks noGrp="1"/>
          </p:cNvSpPr>
          <p:nvPr>
            <p:ph type="dt" sz="half" idx="10"/>
          </p:nvPr>
        </p:nvSpPr>
        <p:spPr/>
        <p:txBody>
          <a:bodyPr/>
          <a:lstStyle/>
          <a:p>
            <a:fld id="{9A8CAE8D-19AB-44BA-91FB-940E40449C65}" type="datetimeFigureOut">
              <a:rPr lang="en-GB" smtClean="0"/>
              <a:t>06/03/2025</a:t>
            </a:fld>
            <a:endParaRPr lang="en-GB"/>
          </a:p>
        </p:txBody>
      </p:sp>
      <p:sp>
        <p:nvSpPr>
          <p:cNvPr id="3" name="Footer Placeholder 2">
            <a:extLst>
              <a:ext uri="{FF2B5EF4-FFF2-40B4-BE49-F238E27FC236}">
                <a16:creationId xmlns:a16="http://schemas.microsoft.com/office/drawing/2014/main" id="{D75B10DB-643F-B37C-3DD0-064ACCF1692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853001F-2390-5023-512A-A58CDB0C87FF}"/>
              </a:ext>
            </a:extLst>
          </p:cNvPr>
          <p:cNvSpPr>
            <a:spLocks noGrp="1"/>
          </p:cNvSpPr>
          <p:nvPr>
            <p:ph type="sldNum" sz="quarter" idx="12"/>
          </p:nvPr>
        </p:nvSpPr>
        <p:spPr/>
        <p:txBody>
          <a:bodyPr/>
          <a:lstStyle/>
          <a:p>
            <a:fld id="{3B254E40-E036-4CBC-92F4-D68F983B485C}" type="slidenum">
              <a:rPr lang="en-GB" smtClean="0"/>
              <a:t>‹#›</a:t>
            </a:fld>
            <a:endParaRPr lang="en-GB"/>
          </a:p>
        </p:txBody>
      </p:sp>
    </p:spTree>
    <p:extLst>
      <p:ext uri="{BB962C8B-B14F-4D97-AF65-F5344CB8AC3E}">
        <p14:creationId xmlns:p14="http://schemas.microsoft.com/office/powerpoint/2010/main" val="978870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FDD83-33C7-368A-9BD8-BB180EF31CD9}"/>
              </a:ext>
            </a:extLst>
          </p:cNvPr>
          <p:cNvSpPr>
            <a:spLocks noGrp="1"/>
          </p:cNvSpPr>
          <p:nvPr>
            <p:ph type="title"/>
          </p:nvPr>
        </p:nvSpPr>
        <p:spPr>
          <a:xfrm>
            <a:off x="838200" y="-199972"/>
            <a:ext cx="9011478" cy="1690841"/>
          </a:xfrm>
        </p:spPr>
        <p:txBody>
          <a:bodyPr anchor="b"/>
          <a:lstStyle>
            <a:lvl1pPr>
              <a:defRPr sz="3200">
                <a:solidFill>
                  <a:schemeClr val="tx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5D1C158C-4B57-F8FA-18F9-B17472B8AB0A}"/>
              </a:ext>
            </a:extLst>
          </p:cNvPr>
          <p:cNvSpPr>
            <a:spLocks noGrp="1"/>
          </p:cNvSpPr>
          <p:nvPr>
            <p:ph idx="1"/>
          </p:nvPr>
        </p:nvSpPr>
        <p:spPr>
          <a:xfrm>
            <a:off x="4888898" y="2417378"/>
            <a:ext cx="6172200" cy="3451609"/>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a:extLst>
              <a:ext uri="{FF2B5EF4-FFF2-40B4-BE49-F238E27FC236}">
                <a16:creationId xmlns:a16="http://schemas.microsoft.com/office/drawing/2014/main" id="{9ADA5468-8C4D-3ADC-3977-CFCD3487C6AC}"/>
              </a:ext>
            </a:extLst>
          </p:cNvPr>
          <p:cNvSpPr>
            <a:spLocks noGrp="1"/>
          </p:cNvSpPr>
          <p:nvPr>
            <p:ph type="body" sz="half" idx="2"/>
          </p:nvPr>
        </p:nvSpPr>
        <p:spPr>
          <a:xfrm>
            <a:off x="839788" y="2417378"/>
            <a:ext cx="3932237" cy="3451609"/>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595B06-31A6-F83F-F535-80D900531DE5}"/>
              </a:ext>
            </a:extLst>
          </p:cNvPr>
          <p:cNvSpPr>
            <a:spLocks noGrp="1"/>
          </p:cNvSpPr>
          <p:nvPr>
            <p:ph type="dt" sz="half" idx="10"/>
          </p:nvPr>
        </p:nvSpPr>
        <p:spPr/>
        <p:txBody>
          <a:bodyPr/>
          <a:lstStyle/>
          <a:p>
            <a:fld id="{9A8CAE8D-19AB-44BA-91FB-940E40449C65}" type="datetimeFigureOut">
              <a:rPr lang="en-GB" smtClean="0"/>
              <a:t>06/03/2025</a:t>
            </a:fld>
            <a:endParaRPr lang="en-GB"/>
          </a:p>
        </p:txBody>
      </p:sp>
      <p:sp>
        <p:nvSpPr>
          <p:cNvPr id="6" name="Footer Placeholder 5">
            <a:extLst>
              <a:ext uri="{FF2B5EF4-FFF2-40B4-BE49-F238E27FC236}">
                <a16:creationId xmlns:a16="http://schemas.microsoft.com/office/drawing/2014/main" id="{061E9BBD-66C6-ABDF-DFB0-868A42CD43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57DCAC-FE10-01CB-6E22-4FF8D9A73471}"/>
              </a:ext>
            </a:extLst>
          </p:cNvPr>
          <p:cNvSpPr>
            <a:spLocks noGrp="1"/>
          </p:cNvSpPr>
          <p:nvPr>
            <p:ph type="sldNum" sz="quarter" idx="12"/>
          </p:nvPr>
        </p:nvSpPr>
        <p:spPr/>
        <p:txBody>
          <a:bodyPr/>
          <a:lstStyle/>
          <a:p>
            <a:fld id="{3B254E40-E036-4CBC-92F4-D68F983B485C}" type="slidenum">
              <a:rPr lang="en-GB" smtClean="0"/>
              <a:t>‹#›</a:t>
            </a:fld>
            <a:endParaRPr lang="en-GB"/>
          </a:p>
        </p:txBody>
      </p:sp>
    </p:spTree>
    <p:extLst>
      <p:ext uri="{BB962C8B-B14F-4D97-AF65-F5344CB8AC3E}">
        <p14:creationId xmlns:p14="http://schemas.microsoft.com/office/powerpoint/2010/main" val="1794942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A66EB-FE5F-5D6E-D86E-6DEA92541A0C}"/>
              </a:ext>
            </a:extLst>
          </p:cNvPr>
          <p:cNvSpPr>
            <a:spLocks noGrp="1"/>
          </p:cNvSpPr>
          <p:nvPr>
            <p:ph type="title"/>
          </p:nvPr>
        </p:nvSpPr>
        <p:spPr>
          <a:xfrm>
            <a:off x="838200" y="136525"/>
            <a:ext cx="3932237" cy="1600200"/>
          </a:xfrm>
        </p:spPr>
        <p:txBody>
          <a:bodyPr anchor="b"/>
          <a:lstStyle>
            <a:lvl1pPr>
              <a:defRPr sz="3200">
                <a:solidFill>
                  <a:schemeClr val="tx1"/>
                </a:solidFill>
              </a:defRPr>
            </a:lvl1pPr>
          </a:lstStyle>
          <a:p>
            <a:r>
              <a:rPr lang="en-US"/>
              <a:t>Click to edit Master title style</a:t>
            </a:r>
            <a:endParaRPr lang="en-GB" dirty="0"/>
          </a:p>
        </p:txBody>
      </p:sp>
      <p:sp>
        <p:nvSpPr>
          <p:cNvPr id="3" name="Picture Placeholder 2">
            <a:extLst>
              <a:ext uri="{FF2B5EF4-FFF2-40B4-BE49-F238E27FC236}">
                <a16:creationId xmlns:a16="http://schemas.microsoft.com/office/drawing/2014/main" id="{D3D0B735-7788-9EAF-AD9B-C56EFC2B16EC}"/>
              </a:ext>
            </a:extLst>
          </p:cNvPr>
          <p:cNvSpPr>
            <a:spLocks noGrp="1"/>
          </p:cNvSpPr>
          <p:nvPr>
            <p:ph type="pic" idx="1"/>
          </p:nvPr>
        </p:nvSpPr>
        <p:spPr>
          <a:xfrm>
            <a:off x="5183188" y="2902226"/>
            <a:ext cx="6172200" cy="295882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D75BF57B-9C3B-D1F0-4EAA-F5B330EB7141}"/>
              </a:ext>
            </a:extLst>
          </p:cNvPr>
          <p:cNvSpPr>
            <a:spLocks noGrp="1"/>
          </p:cNvSpPr>
          <p:nvPr>
            <p:ph type="body" sz="half" idx="2"/>
          </p:nvPr>
        </p:nvSpPr>
        <p:spPr>
          <a:xfrm>
            <a:off x="839788" y="2232024"/>
            <a:ext cx="3932237" cy="3636963"/>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35AC62-33BD-143B-C3DC-BC2E5F1B6EDD}"/>
              </a:ext>
            </a:extLst>
          </p:cNvPr>
          <p:cNvSpPr>
            <a:spLocks noGrp="1"/>
          </p:cNvSpPr>
          <p:nvPr>
            <p:ph type="dt" sz="half" idx="10"/>
          </p:nvPr>
        </p:nvSpPr>
        <p:spPr/>
        <p:txBody>
          <a:bodyPr/>
          <a:lstStyle/>
          <a:p>
            <a:fld id="{9A8CAE8D-19AB-44BA-91FB-940E40449C65}" type="datetimeFigureOut">
              <a:rPr lang="en-GB" smtClean="0"/>
              <a:t>06/03/2025</a:t>
            </a:fld>
            <a:endParaRPr lang="en-GB"/>
          </a:p>
        </p:txBody>
      </p:sp>
      <p:sp>
        <p:nvSpPr>
          <p:cNvPr id="6" name="Footer Placeholder 5">
            <a:extLst>
              <a:ext uri="{FF2B5EF4-FFF2-40B4-BE49-F238E27FC236}">
                <a16:creationId xmlns:a16="http://schemas.microsoft.com/office/drawing/2014/main" id="{DDDA2912-F105-67DC-DF06-69756D6AB6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16D2B1-A8AB-C762-CBEA-63B1B4E20374}"/>
              </a:ext>
            </a:extLst>
          </p:cNvPr>
          <p:cNvSpPr>
            <a:spLocks noGrp="1"/>
          </p:cNvSpPr>
          <p:nvPr>
            <p:ph type="sldNum" sz="quarter" idx="12"/>
          </p:nvPr>
        </p:nvSpPr>
        <p:spPr/>
        <p:txBody>
          <a:bodyPr/>
          <a:lstStyle/>
          <a:p>
            <a:fld id="{3B254E40-E036-4CBC-92F4-D68F983B485C}" type="slidenum">
              <a:rPr lang="en-GB" smtClean="0"/>
              <a:t>‹#›</a:t>
            </a:fld>
            <a:endParaRPr lang="en-GB"/>
          </a:p>
        </p:txBody>
      </p:sp>
    </p:spTree>
    <p:extLst>
      <p:ext uri="{BB962C8B-B14F-4D97-AF65-F5344CB8AC3E}">
        <p14:creationId xmlns:p14="http://schemas.microsoft.com/office/powerpoint/2010/main" val="97114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
              <a:schemeClr val="accent6">
                <a:lumMod val="40000"/>
                <a:lumOff val="60000"/>
              </a:schemeClr>
            </a:gs>
            <a:gs pos="59000">
              <a:schemeClr val="accent6">
                <a:lumMod val="100000"/>
              </a:schemeClr>
            </a:gs>
            <a:gs pos="100000">
              <a:schemeClr val="accent6">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17" name="Picture 16" descr="A group of students in a classroom&#10;&#10;Description automatically generated">
            <a:extLst>
              <a:ext uri="{FF2B5EF4-FFF2-40B4-BE49-F238E27FC236}">
                <a16:creationId xmlns:a16="http://schemas.microsoft.com/office/drawing/2014/main" id="{8A10398A-61A2-D7AF-1837-F50FED3150E8}"/>
              </a:ext>
            </a:extLst>
          </p:cNvPr>
          <p:cNvPicPr>
            <a:picLocks noChangeAspect="1"/>
          </p:cNvPicPr>
          <p:nvPr/>
        </p:nvPicPr>
        <p:blipFill>
          <a:blip r:embed="rId13">
            <a:alphaModFix amt="15000"/>
            <a:extLst>
              <a:ext uri="{28A0092B-C50C-407E-A947-70E740481C1C}">
                <a14:useLocalDpi xmlns:a14="http://schemas.microsoft.com/office/drawing/2010/main" val="0"/>
              </a:ext>
            </a:extLst>
          </a:blip>
          <a:stretch>
            <a:fillRect/>
          </a:stretch>
        </p:blipFill>
        <p:spPr>
          <a:xfrm>
            <a:off x="0" y="295837"/>
            <a:ext cx="12744650" cy="8496433"/>
          </a:xfrm>
          <a:prstGeom prst="rect">
            <a:avLst/>
          </a:prstGeom>
        </p:spPr>
      </p:pic>
      <p:pic>
        <p:nvPicPr>
          <p:cNvPr id="19" name="Picture 18" descr="A black and white image of a cat&#10;&#10;Description automatically generated">
            <a:extLst>
              <a:ext uri="{FF2B5EF4-FFF2-40B4-BE49-F238E27FC236}">
                <a16:creationId xmlns:a16="http://schemas.microsoft.com/office/drawing/2014/main" id="{7A6CA854-A3EA-DCB3-C222-4791C760B98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333255">
            <a:off x="-1356529" y="431492"/>
            <a:ext cx="14215524" cy="5787215"/>
          </a:xfrm>
          <a:prstGeom prst="rect">
            <a:avLst/>
          </a:prstGeom>
        </p:spPr>
      </p:pic>
      <p:pic>
        <p:nvPicPr>
          <p:cNvPr id="15" name="Picture 14" descr="A blue and black wavy background&#10;&#10;Description automatically generated">
            <a:extLst>
              <a:ext uri="{FF2B5EF4-FFF2-40B4-BE49-F238E27FC236}">
                <a16:creationId xmlns:a16="http://schemas.microsoft.com/office/drawing/2014/main" id="{30006209-4DB2-D1FD-C454-5D3FDC5E12E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55599">
            <a:off x="-186727" y="-391820"/>
            <a:ext cx="12450980" cy="6071023"/>
          </a:xfrm>
          <a:prstGeom prst="rect">
            <a:avLst/>
          </a:prstGeom>
        </p:spPr>
      </p:pic>
      <p:pic>
        <p:nvPicPr>
          <p:cNvPr id="9" name="Picture 8" descr="Logo">
            <a:extLst>
              <a:ext uri="{FF2B5EF4-FFF2-40B4-BE49-F238E27FC236}">
                <a16:creationId xmlns:a16="http://schemas.microsoft.com/office/drawing/2014/main" id="{F65EF9A7-E041-B968-30C3-85C5FCBC383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871604" y="133404"/>
            <a:ext cx="2017309" cy="1756832"/>
          </a:xfrm>
          <a:prstGeom prst="rect">
            <a:avLst/>
          </a:prstGeom>
          <a:effectLst>
            <a:outerShdw blurRad="76200" dist="114300" dir="5100000" algn="ctr" rotWithShape="0">
              <a:srgbClr val="000000">
                <a:alpha val="51000"/>
              </a:srgbClr>
            </a:outerShdw>
          </a:effectLst>
        </p:spPr>
      </p:pic>
      <p:sp>
        <p:nvSpPr>
          <p:cNvPr id="2" name="Title Placeholder 1">
            <a:extLst>
              <a:ext uri="{FF2B5EF4-FFF2-40B4-BE49-F238E27FC236}">
                <a16:creationId xmlns:a16="http://schemas.microsoft.com/office/drawing/2014/main" id="{EF2B13DF-C00C-90DF-E5FF-CC42A8CC3C4F}"/>
              </a:ext>
            </a:extLst>
          </p:cNvPr>
          <p:cNvSpPr>
            <a:spLocks noGrp="1"/>
          </p:cNvSpPr>
          <p:nvPr>
            <p:ph type="title"/>
          </p:nvPr>
        </p:nvSpPr>
        <p:spPr>
          <a:xfrm>
            <a:off x="375745" y="340757"/>
            <a:ext cx="9241221"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94031A70-3E0C-E14D-4304-E250C57E2ABA}"/>
              </a:ext>
            </a:extLst>
          </p:cNvPr>
          <p:cNvSpPr>
            <a:spLocks noGrp="1"/>
          </p:cNvSpPr>
          <p:nvPr>
            <p:ph type="body" idx="1"/>
          </p:nvPr>
        </p:nvSpPr>
        <p:spPr>
          <a:xfrm>
            <a:off x="375745" y="2490952"/>
            <a:ext cx="10978055" cy="36860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29D222A8-8650-3CF8-0FE7-78D663C94A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CAE8D-19AB-44BA-91FB-940E40449C65}" type="datetimeFigureOut">
              <a:rPr lang="en-GB" smtClean="0"/>
              <a:t>06/03/2025</a:t>
            </a:fld>
            <a:endParaRPr lang="en-GB"/>
          </a:p>
        </p:txBody>
      </p:sp>
      <p:sp>
        <p:nvSpPr>
          <p:cNvPr id="5" name="Footer Placeholder 4">
            <a:extLst>
              <a:ext uri="{FF2B5EF4-FFF2-40B4-BE49-F238E27FC236}">
                <a16:creationId xmlns:a16="http://schemas.microsoft.com/office/drawing/2014/main" id="{566372A3-7B43-C9C8-0F77-7D00680AA8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F9D3955-EBC9-947B-CCE9-A22739BC0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254E40-E036-4CBC-92F4-D68F983B485C}" type="slidenum">
              <a:rPr lang="en-GB" smtClean="0"/>
              <a:t>‹#›</a:t>
            </a:fld>
            <a:endParaRPr lang="en-GB"/>
          </a:p>
        </p:txBody>
      </p:sp>
    </p:spTree>
    <p:extLst>
      <p:ext uri="{BB962C8B-B14F-4D97-AF65-F5344CB8AC3E}">
        <p14:creationId xmlns:p14="http://schemas.microsoft.com/office/powerpoint/2010/main" val="163719643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Georgia Pro Black" panose="02040A020504050202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DB03D0-2A2C-43C3-A70B-3EFB4B0F92DE}" type="datetimeFigureOut">
              <a:rPr lang="en-GB" smtClean="0"/>
              <a:t>06/03/2025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4D07E9-C362-4DCB-B381-F2C18104AD51}" type="slidenum">
              <a:rPr lang="en-GB" smtClean="0"/>
              <a:t>‹#›</a:t>
            </a:fld>
            <a:endParaRPr lang="en-GB"/>
          </a:p>
        </p:txBody>
      </p:sp>
    </p:spTree>
    <p:extLst>
      <p:ext uri="{BB962C8B-B14F-4D97-AF65-F5344CB8AC3E}">
        <p14:creationId xmlns:p14="http://schemas.microsoft.com/office/powerpoint/2010/main" val="328267503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3/6/2025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58640979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arget="../media/image5.jpeg" Type="http://schemas.openxmlformats.org/officeDocument/2006/relationships/image"/><Relationship Id="rId2" Target="../notesSlides/notesSlide1.xml" Type="http://schemas.openxmlformats.org/officeDocument/2006/relationships/notesSlide"/><Relationship Id="rId1" Target="../slideLayouts/slideLayout1.xml" Type="http://schemas.openxmlformats.org/officeDocument/2006/relationships/slideLayout"/></Relationships>
</file>

<file path=ppt/slides/_rels/slide1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4.xml"/><Relationship Id="rId4" Type="http://schemas.openxmlformats.org/officeDocument/2006/relationships/image" Target="../media/image54.jpeg"/></Relationships>
</file>

<file path=ppt/slides/_rels/slide13.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image" Target="../media/image59.jpeg"/><Relationship Id="rId2" Type="http://schemas.openxmlformats.org/officeDocument/2006/relationships/image" Target="../media/image55.jpeg"/><Relationship Id="rId1" Type="http://schemas.openxmlformats.org/officeDocument/2006/relationships/slideLayout" Target="../slideLayouts/slideLayout24.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4.jpeg"/></Relationships>
</file>

<file path=ppt/slides/_rels/slide1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4.xml"/><Relationship Id="rId4" Type="http://schemas.openxmlformats.org/officeDocument/2006/relationships/image" Target="../media/image62.jpeg"/></Relationships>
</file>

<file path=ppt/slides/_rels/slide1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60.jpeg"/><Relationship Id="rId1" Type="http://schemas.openxmlformats.org/officeDocument/2006/relationships/slideLayout" Target="../slideLayouts/slideLayout24.xml"/><Relationship Id="rId6" Type="http://schemas.openxmlformats.org/officeDocument/2006/relationships/image" Target="../media/image54.jpeg"/><Relationship Id="rId5" Type="http://schemas.openxmlformats.org/officeDocument/2006/relationships/image" Target="../media/image56.jpeg"/><Relationship Id="rId4" Type="http://schemas.openxmlformats.org/officeDocument/2006/relationships/image" Target="../media/image63.jpeg"/></Relationships>
</file>

<file path=ppt/slides/_rels/slide2.xml.rels><?xml version="1.0" encoding="UTF-8" standalone="yes" ?><Relationships xmlns="http://schemas.openxmlformats.org/package/2006/relationships"><Relationship Id="rId8" Target="../media/image12.jpeg" Type="http://schemas.openxmlformats.org/officeDocument/2006/relationships/image"/><Relationship Id="rId13" Target="../media/image17.jpeg" Type="http://schemas.openxmlformats.org/officeDocument/2006/relationships/image"/><Relationship Id="rId3" Target="../media/image7.jpeg" Type="http://schemas.openxmlformats.org/officeDocument/2006/relationships/image"/><Relationship Id="rId7" Target="../media/image11.jpeg" Type="http://schemas.openxmlformats.org/officeDocument/2006/relationships/image"/><Relationship Id="rId12" Target="../media/image16.png" Type="http://schemas.openxmlformats.org/officeDocument/2006/relationships/image"/><Relationship Id="rId2" Target="../media/image6.jpeg" Type="http://schemas.openxmlformats.org/officeDocument/2006/relationships/image"/><Relationship Id="rId1" Target="../slideLayouts/slideLayout13.xml" Type="http://schemas.openxmlformats.org/officeDocument/2006/relationships/slideLayout"/><Relationship Id="rId6" Target="../media/image10.jpeg" Type="http://schemas.openxmlformats.org/officeDocument/2006/relationships/image"/><Relationship Id="rId11" Target="../media/image15.jpeg" Type="http://schemas.openxmlformats.org/officeDocument/2006/relationships/image"/><Relationship Id="rId5" Target="../media/image9.jpeg" Type="http://schemas.openxmlformats.org/officeDocument/2006/relationships/image"/><Relationship Id="rId10" Target="../media/image14.jpeg" Type="http://schemas.openxmlformats.org/officeDocument/2006/relationships/image"/><Relationship Id="rId4" Target="../media/image8.jpeg" Type="http://schemas.openxmlformats.org/officeDocument/2006/relationships/image"/><Relationship Id="rId9" Target="../media/image13.jpeg" Type="http://schemas.openxmlformats.org/officeDocument/2006/relationships/image"/><Relationship Id="rId14" Target="../media/image18.jpeg" Type="http://schemas.openxmlformats.org/officeDocument/2006/relationships/image"/></Relationships>
</file>

<file path=ppt/slides/_rels/slide3.xml.rels><?xml version="1.0" encoding="UTF-8" standalone="yes" ?><Relationships xmlns="http://schemas.openxmlformats.org/package/2006/relationships"><Relationship Id="rId8" Target="../media/image25.jpeg" Type="http://schemas.openxmlformats.org/officeDocument/2006/relationships/image"/><Relationship Id="rId13" Target="../media/image30.jpeg" Type="http://schemas.openxmlformats.org/officeDocument/2006/relationships/image"/><Relationship Id="rId3" Target="../media/image20.jpeg" Type="http://schemas.openxmlformats.org/officeDocument/2006/relationships/image"/><Relationship Id="rId7" Target="../media/image24.jpeg" Type="http://schemas.openxmlformats.org/officeDocument/2006/relationships/image"/><Relationship Id="rId12" Target="../media/image29.jpeg" Type="http://schemas.openxmlformats.org/officeDocument/2006/relationships/image"/><Relationship Id="rId2" Target="../media/image19.jpeg" Type="http://schemas.openxmlformats.org/officeDocument/2006/relationships/image"/><Relationship Id="rId1" Target="../slideLayouts/slideLayout13.xml" Type="http://schemas.openxmlformats.org/officeDocument/2006/relationships/slideLayout"/><Relationship Id="rId6" Target="../media/image23.jpeg" Type="http://schemas.openxmlformats.org/officeDocument/2006/relationships/image"/><Relationship Id="rId11" Target="../media/image28.jpeg" Type="http://schemas.openxmlformats.org/officeDocument/2006/relationships/image"/><Relationship Id="rId5" Target="../media/image22.jpeg" Type="http://schemas.openxmlformats.org/officeDocument/2006/relationships/image"/><Relationship Id="rId10" Target="../media/image27.jpeg" Type="http://schemas.openxmlformats.org/officeDocument/2006/relationships/image"/><Relationship Id="rId4" Target="../media/image21.jpeg" Type="http://schemas.openxmlformats.org/officeDocument/2006/relationships/image"/><Relationship Id="rId9" Target="../media/image26.jpeg" Type="http://schemas.openxmlformats.org/officeDocument/2006/relationships/image"/></Relationships>
</file>

<file path=ppt/slides/_rels/slide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png"/><Relationship Id="rId1" Type="http://schemas.openxmlformats.org/officeDocument/2006/relationships/slideLayout" Target="../slideLayouts/slideLayout23.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arget="../media/image38.jpeg" Type="http://schemas.openxmlformats.org/officeDocument/2006/relationships/image"/><Relationship Id="rId2" Target="../media/image31.png" Type="http://schemas.openxmlformats.org/officeDocument/2006/relationships/image"/><Relationship Id="rId1" Target="../slideLayouts/slideLayout24.xml" Type="http://schemas.openxmlformats.org/officeDocument/2006/relationships/slideLayout"/></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5.jpeg"/><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4.xml"/><Relationship Id="rId5" Type="http://schemas.openxmlformats.org/officeDocument/2006/relationships/image" Target="../media/image49.jpeg"/><Relationship Id="rId4" Type="http://schemas.openxmlformats.org/officeDocument/2006/relationships/image" Target="../media/image4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DDE7D7-36F4-5A10-1E2B-1170E32F74D6}"/>
              </a:ext>
            </a:extLst>
          </p:cNvPr>
          <p:cNvPicPr>
            <a:picLocks noChangeAspect="1"/>
          </p:cNvPicPr>
          <p:nvPr/>
        </p:nvPicPr>
        <p:blipFill>
          <a:blip r:embed="rId3"/>
          <a:stretch>
            <a:fillRect/>
          </a:stretch>
        </p:blipFill>
        <p:spPr>
          <a:xfrm>
            <a:off x="1716272" y="2565837"/>
            <a:ext cx="8759456" cy="3931241"/>
          </a:xfrm>
          <a:prstGeom prst="rect">
            <a:avLst/>
          </a:prstGeom>
        </p:spPr>
      </p:pic>
      <p:sp>
        <p:nvSpPr>
          <p:cNvPr id="3" name="TextBox 2">
            <a:extLst>
              <a:ext uri="{FF2B5EF4-FFF2-40B4-BE49-F238E27FC236}">
                <a16:creationId xmlns:a16="http://schemas.microsoft.com/office/drawing/2014/main" id="{5C94C3A7-9F7F-96EF-BA35-0989A6C87A4B}"/>
              </a:ext>
            </a:extLst>
          </p:cNvPr>
          <p:cNvSpPr txBox="1"/>
          <p:nvPr/>
        </p:nvSpPr>
        <p:spPr>
          <a:xfrm>
            <a:off x="-202018" y="562940"/>
            <a:ext cx="10292316" cy="563424"/>
          </a:xfrm>
          <a:prstGeom prst="rect">
            <a:avLst/>
          </a:prstGeom>
          <a:noFill/>
        </p:spPr>
        <p:txBody>
          <a:bodyPr wrap="square" rtlCol="0">
            <a:spAutoFit/>
          </a:bodyPr>
          <a:lstStyle/>
          <a:p>
            <a:pPr lvl="1" fontAlgn="base">
              <a:lnSpc>
                <a:spcPct val="115000"/>
              </a:lnSpc>
              <a:spcAft>
                <a:spcPts val="800"/>
              </a:spcAft>
            </a:pPr>
            <a:r>
              <a:rPr lang="en-GB" sz="2800" b="1" kern="0" dirty="0">
                <a:effectLst/>
                <a:latin typeface="Aptos" panose="020B0004020202020204" pitchFamily="34" charset="0"/>
                <a:ea typeface="Times New Roman" panose="02020603050405020304" pitchFamily="18" charset="0"/>
                <a:cs typeface="Times New Roman" panose="02020603050405020304" pitchFamily="18" charset="0"/>
              </a:rPr>
              <a:t>Thursday – Textiles, Drama, Drama </a:t>
            </a:r>
            <a:r>
              <a:rPr lang="en-GB" sz="2800" b="1" kern="0" dirty="0" err="1">
                <a:effectLst/>
                <a:latin typeface="Aptos" panose="020B0004020202020204" pitchFamily="34" charset="0"/>
                <a:ea typeface="Times New Roman" panose="02020603050405020304" pitchFamily="18" charset="0"/>
                <a:cs typeface="Times New Roman" panose="02020603050405020304" pitchFamily="18" charset="0"/>
              </a:rPr>
              <a:t>Btec</a:t>
            </a:r>
            <a:r>
              <a:rPr lang="en-GB" sz="2800" b="1" kern="0" dirty="0">
                <a:effectLst/>
                <a:latin typeface="Aptos" panose="020B0004020202020204" pitchFamily="34" charset="0"/>
                <a:ea typeface="Times New Roman" panose="02020603050405020304" pitchFamily="18" charset="0"/>
                <a:cs typeface="Times New Roman" panose="02020603050405020304" pitchFamily="18" charset="0"/>
              </a:rPr>
              <a:t>, Dance &amp; Music</a:t>
            </a:r>
            <a:endParaRPr lang="en-GB" sz="28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916171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pic>
        <p:nvPicPr>
          <p:cNvPr id="7" name="Picture 6" descr="A word cloud with red text&#10;&#10;AI-generated content may be incorrect.">
            <a:extLst>
              <a:ext uri="{FF2B5EF4-FFF2-40B4-BE49-F238E27FC236}">
                <a16:creationId xmlns:a16="http://schemas.microsoft.com/office/drawing/2014/main" id="{A22FCC00-D93A-3E3E-5C28-B0A9613307BB}"/>
              </a:ext>
            </a:extLst>
          </p:cNvPr>
          <p:cNvPicPr>
            <a:picLocks noChangeAspect="1"/>
          </p:cNvPicPr>
          <p:nvPr/>
        </p:nvPicPr>
        <p:blipFill>
          <a:blip r:embed="rId2"/>
          <a:stretch>
            <a:fillRect/>
          </a:stretch>
        </p:blipFill>
        <p:spPr>
          <a:xfrm>
            <a:off x="-353369" y="-59737"/>
            <a:ext cx="13884082" cy="8225575"/>
          </a:xfrm>
          <a:prstGeom prst="rect">
            <a:avLst/>
          </a:prstGeom>
        </p:spPr>
      </p:pic>
      <p:sp>
        <p:nvSpPr>
          <p:cNvPr id="2" name="Title 1"/>
          <p:cNvSpPr>
            <a:spLocks noGrp="1"/>
          </p:cNvSpPr>
          <p:nvPr>
            <p:ph type="title"/>
          </p:nvPr>
        </p:nvSpPr>
        <p:spPr>
          <a:xfrm>
            <a:off x="1185366" y="71643"/>
            <a:ext cx="10605086" cy="1044106"/>
          </a:xfrm>
        </p:spPr>
        <p:txBody>
          <a:bodyPr vert="horz" lIns="91440" tIns="45720" rIns="91440" bIns="45720" rtlCol="0" anchor="ctr">
            <a:noAutofit/>
          </a:bodyPr>
          <a:lstStyle/>
          <a:p>
            <a:pPr>
              <a:defRPr>
                <a:solidFill>
                  <a:srgbClr val="FFFFFF"/>
                </a:solidFill>
              </a:defRPr>
            </a:pPr>
            <a:r>
              <a:rPr sz="5000" dirty="0">
                <a:solidFill>
                  <a:srgbClr val="000000"/>
                </a:solidFill>
                <a:highlight>
                  <a:srgbClr val="808080"/>
                </a:highlight>
              </a:rPr>
              <a:t>What </a:t>
            </a:r>
            <a:r>
              <a:rPr lang="en-US" sz="5000" dirty="0">
                <a:solidFill>
                  <a:srgbClr val="000000"/>
                </a:solidFill>
                <a:highlight>
                  <a:srgbClr val="808080"/>
                </a:highlight>
              </a:rPr>
              <a:t>types of music can you study?</a:t>
            </a:r>
          </a:p>
        </p:txBody>
      </p:sp>
    </p:spTree>
    <p:extLst>
      <p:ext uri="{BB962C8B-B14F-4D97-AF65-F5344CB8AC3E}">
        <p14:creationId xmlns:p14="http://schemas.microsoft.com/office/powerpoint/2010/main" val="2016252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B486D-31A0-BE9A-40C8-EBF64C68D088}"/>
              </a:ext>
            </a:extLst>
          </p:cNvPr>
          <p:cNvSpPr>
            <a:spLocks noGrp="1"/>
          </p:cNvSpPr>
          <p:nvPr>
            <p:ph type="title"/>
          </p:nvPr>
        </p:nvSpPr>
        <p:spPr>
          <a:xfrm>
            <a:off x="4167" y="-328682"/>
            <a:ext cx="7920872" cy="1454051"/>
          </a:xfrm>
        </p:spPr>
        <p:txBody>
          <a:bodyPr>
            <a:normAutofit/>
          </a:bodyPr>
          <a:lstStyle/>
          <a:p>
            <a:r>
              <a:rPr lang="en-US" sz="3400" b="1" u="sng" dirty="0">
                <a:solidFill>
                  <a:schemeClr val="tx2"/>
                </a:solidFill>
              </a:rPr>
              <a:t>How is the 2 year BTech course made up?</a:t>
            </a:r>
          </a:p>
        </p:txBody>
      </p:sp>
      <p:sp>
        <p:nvSpPr>
          <p:cNvPr id="3" name="Content Placeholder 2">
            <a:extLst>
              <a:ext uri="{FF2B5EF4-FFF2-40B4-BE49-F238E27FC236}">
                <a16:creationId xmlns:a16="http://schemas.microsoft.com/office/drawing/2014/main" id="{2F63427A-C909-E325-7A15-D1352FBEF030}"/>
              </a:ext>
            </a:extLst>
          </p:cNvPr>
          <p:cNvSpPr>
            <a:spLocks noGrp="1"/>
          </p:cNvSpPr>
          <p:nvPr>
            <p:ph idx="1"/>
          </p:nvPr>
        </p:nvSpPr>
        <p:spPr>
          <a:xfrm>
            <a:off x="284577" y="970254"/>
            <a:ext cx="7600416" cy="5890266"/>
          </a:xfrm>
        </p:spPr>
        <p:txBody>
          <a:bodyPr vert="horz" lIns="91440" tIns="45720" rIns="91440" bIns="45720" rtlCol="0" anchor="ctr">
            <a:normAutofit lnSpcReduction="10000"/>
          </a:bodyPr>
          <a:lstStyle/>
          <a:p>
            <a:pPr marL="0" indent="0" algn="ctr">
              <a:buNone/>
            </a:pPr>
            <a:r>
              <a:rPr lang="en-US" sz="3000" b="1" dirty="0">
                <a:solidFill>
                  <a:schemeClr val="tx2"/>
                </a:solidFill>
                <a:ea typeface="+mn-lt"/>
                <a:cs typeface="+mn-lt"/>
              </a:rPr>
              <a:t>Component 1 – Exploring Music Products and Styles (30%)</a:t>
            </a:r>
            <a:endParaRPr lang="en-US"/>
          </a:p>
          <a:p>
            <a:r>
              <a:rPr lang="en-US" sz="2600" dirty="0">
                <a:solidFill>
                  <a:schemeClr val="tx2"/>
                </a:solidFill>
                <a:ea typeface="+mn-lt"/>
                <a:cs typeface="+mn-lt"/>
              </a:rPr>
              <a:t>Learn 5 genres, then create a portfolio (40%)</a:t>
            </a:r>
          </a:p>
          <a:p>
            <a:r>
              <a:rPr lang="en-US" sz="2600" dirty="0">
                <a:solidFill>
                  <a:schemeClr val="tx2"/>
                </a:solidFill>
                <a:ea typeface="+mn-lt"/>
                <a:cs typeface="+mn-lt"/>
              </a:rPr>
              <a:t>Create 3 songs solo or in a group (60%)</a:t>
            </a:r>
          </a:p>
          <a:p>
            <a:pPr marL="0" indent="0">
              <a:buNone/>
            </a:pPr>
            <a:endParaRPr lang="en-US" sz="2000" dirty="0">
              <a:solidFill>
                <a:schemeClr val="tx2"/>
              </a:solidFill>
              <a:ea typeface="+mn-lt"/>
              <a:cs typeface="+mn-lt"/>
            </a:endParaRPr>
          </a:p>
          <a:p>
            <a:pPr marL="0" indent="0" algn="ctr">
              <a:buNone/>
            </a:pPr>
            <a:r>
              <a:rPr lang="en-US" sz="3000" b="1" dirty="0">
                <a:solidFill>
                  <a:schemeClr val="tx2"/>
                </a:solidFill>
                <a:ea typeface="+mn-lt"/>
                <a:cs typeface="+mn-lt"/>
              </a:rPr>
              <a:t>Component 2 – Music Skills Development (30%)</a:t>
            </a:r>
            <a:endParaRPr lang="en-US" sz="3000" dirty="0">
              <a:solidFill>
                <a:schemeClr val="tx2"/>
              </a:solidFill>
            </a:endParaRPr>
          </a:p>
          <a:p>
            <a:r>
              <a:rPr lang="en-US" sz="2600" dirty="0">
                <a:solidFill>
                  <a:schemeClr val="tx2"/>
                </a:solidFill>
                <a:ea typeface="+mn-lt"/>
                <a:cs typeface="+mn-lt"/>
              </a:rPr>
              <a:t>Choose your own personal music goals and smash them!</a:t>
            </a:r>
          </a:p>
          <a:p>
            <a:r>
              <a:rPr lang="en-US" sz="2600" dirty="0">
                <a:solidFill>
                  <a:schemeClr val="tx2"/>
                </a:solidFill>
                <a:ea typeface="+mn-lt"/>
                <a:cs typeface="+mn-lt"/>
              </a:rPr>
              <a:t>Develop 2 skills over 15 hours (written &amp; practical)</a:t>
            </a:r>
            <a:endParaRPr lang="en-US" sz="2600" dirty="0">
              <a:solidFill>
                <a:schemeClr val="tx2"/>
              </a:solidFill>
            </a:endParaRPr>
          </a:p>
          <a:p>
            <a:endParaRPr lang="en-US" sz="2000" dirty="0">
              <a:solidFill>
                <a:schemeClr val="tx2"/>
              </a:solidFill>
              <a:ea typeface="+mn-lt"/>
              <a:cs typeface="+mn-lt"/>
            </a:endParaRPr>
          </a:p>
          <a:p>
            <a:pPr marL="0" indent="0" algn="ctr">
              <a:buNone/>
            </a:pPr>
            <a:r>
              <a:rPr lang="en-US" sz="3000" b="1" dirty="0">
                <a:solidFill>
                  <a:schemeClr val="tx2"/>
                </a:solidFill>
                <a:ea typeface="+mn-lt"/>
                <a:cs typeface="+mn-lt"/>
              </a:rPr>
              <a:t>Component 3 – Responding to a Music Brief (40%)</a:t>
            </a:r>
            <a:endParaRPr lang="en-US" sz="3000" dirty="0">
              <a:solidFill>
                <a:schemeClr val="tx2"/>
              </a:solidFill>
            </a:endParaRPr>
          </a:p>
          <a:p>
            <a:r>
              <a:rPr lang="en-US" sz="2600" dirty="0">
                <a:solidFill>
                  <a:schemeClr val="tx2"/>
                </a:solidFill>
                <a:ea typeface="+mn-lt"/>
                <a:cs typeface="+mn-lt"/>
              </a:rPr>
              <a:t>Remix an existing song into a new style</a:t>
            </a:r>
          </a:p>
          <a:p>
            <a:endParaRPr lang="en-US" sz="1100">
              <a:solidFill>
                <a:schemeClr val="tx2"/>
              </a:solidFill>
            </a:endParaRPr>
          </a:p>
        </p:txBody>
      </p:sp>
      <p:pic>
        <p:nvPicPr>
          <p:cNvPr id="4" name="Picture 3" descr="A close-up of a person playing a piano&#10;&#10;AI-generated content may be incorrect.">
            <a:extLst>
              <a:ext uri="{FF2B5EF4-FFF2-40B4-BE49-F238E27FC236}">
                <a16:creationId xmlns:a16="http://schemas.microsoft.com/office/drawing/2014/main" id="{E132C21A-B1C5-CDC5-E671-157F107F191F}"/>
              </a:ext>
            </a:extLst>
          </p:cNvPr>
          <p:cNvPicPr>
            <a:picLocks noChangeAspect="1"/>
          </p:cNvPicPr>
          <p:nvPr/>
        </p:nvPicPr>
        <p:blipFill>
          <a:blip r:embed="rId2"/>
          <a:stretch>
            <a:fillRect/>
          </a:stretch>
        </p:blipFill>
        <p:spPr>
          <a:xfrm>
            <a:off x="7830207" y="0"/>
            <a:ext cx="4572000" cy="6858000"/>
          </a:xfrm>
          <a:prstGeom prst="rect">
            <a:avLst/>
          </a:prstGeom>
        </p:spPr>
      </p:pic>
    </p:spTree>
    <p:extLst>
      <p:ext uri="{BB962C8B-B14F-4D97-AF65-F5344CB8AC3E}">
        <p14:creationId xmlns:p14="http://schemas.microsoft.com/office/powerpoint/2010/main" val="1452740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A397E3E-B90C-4D82-BAAA-36F7AC6A45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grpSp>
        <p:nvGrpSpPr>
          <p:cNvPr id="21" name="Group 20">
            <a:extLst>
              <a:ext uri="{FF2B5EF4-FFF2-40B4-BE49-F238E27FC236}">
                <a16:creationId xmlns:a16="http://schemas.microsoft.com/office/drawing/2014/main" id="{A464D8F0-8ADF-41F0-B6EF-EDCB07786F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13871"/>
            <a:ext cx="1861854" cy="717514"/>
            <a:chOff x="0" y="604259"/>
            <a:chExt cx="1861854" cy="717514"/>
          </a:xfrm>
          <a:solidFill>
            <a:srgbClr val="FFFFFF"/>
          </a:solidFill>
        </p:grpSpPr>
        <p:sp>
          <p:nvSpPr>
            <p:cNvPr id="22" name="Freeform: Shape 21">
              <a:extLst>
                <a:ext uri="{FF2B5EF4-FFF2-40B4-BE49-F238E27FC236}">
                  <a16:creationId xmlns:a16="http://schemas.microsoft.com/office/drawing/2014/main" id="{75682B8C-4240-452F-96C1-4CD7E59B5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604259"/>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23" name="Freeform: Shape 22">
              <a:extLst>
                <a:ext uri="{FF2B5EF4-FFF2-40B4-BE49-F238E27FC236}">
                  <a16:creationId xmlns:a16="http://schemas.microsoft.com/office/drawing/2014/main" id="{52E986DD-2E0C-40E9-A0B4-1492E7C944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043994"/>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0B0004020202020204"/>
                <a:ea typeface="+mn-ea"/>
                <a:cs typeface="+mn-cs"/>
              </a:endParaRPr>
            </a:p>
          </p:txBody>
        </p:sp>
      </p:grpSp>
      <p:grpSp>
        <p:nvGrpSpPr>
          <p:cNvPr id="25" name="Group 24">
            <a:extLst>
              <a:ext uri="{FF2B5EF4-FFF2-40B4-BE49-F238E27FC236}">
                <a16:creationId xmlns:a16="http://schemas.microsoft.com/office/drawing/2014/main" id="{E21147CC-0146-459F-AC50-3DE54A0E77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13871"/>
            <a:ext cx="1861854" cy="717514"/>
            <a:chOff x="0" y="604259"/>
            <a:chExt cx="1861854" cy="717514"/>
          </a:xfrm>
          <a:solidFill>
            <a:schemeClr val="bg1"/>
          </a:solidFill>
        </p:grpSpPr>
        <p:sp>
          <p:nvSpPr>
            <p:cNvPr id="26" name="Freeform: Shape 25">
              <a:extLst>
                <a:ext uri="{FF2B5EF4-FFF2-40B4-BE49-F238E27FC236}">
                  <a16:creationId xmlns:a16="http://schemas.microsoft.com/office/drawing/2014/main" id="{0C8971EE-FF2D-4E91-9815-2CCC66CD94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604259"/>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27" name="Freeform: Shape 26">
              <a:extLst>
                <a:ext uri="{FF2B5EF4-FFF2-40B4-BE49-F238E27FC236}">
                  <a16:creationId xmlns:a16="http://schemas.microsoft.com/office/drawing/2014/main" id="{4921A2CC-9B13-43D7-8074-9B7479CEB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043994"/>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0B0004020202020204"/>
                <a:ea typeface="+mn-ea"/>
                <a:cs typeface="+mn-cs"/>
              </a:endParaRPr>
            </a:p>
          </p:txBody>
        </p:sp>
      </p:grpSp>
      <p:grpSp>
        <p:nvGrpSpPr>
          <p:cNvPr id="29" name="Group 28">
            <a:extLst>
              <a:ext uri="{FF2B5EF4-FFF2-40B4-BE49-F238E27FC236}">
                <a16:creationId xmlns:a16="http://schemas.microsoft.com/office/drawing/2014/main" id="{CE7D92DE-9334-4F12-AD6B-8548D4F9A1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0364" y="1215898"/>
            <a:ext cx="3959478" cy="4710717"/>
            <a:chOff x="1674895" y="1345036"/>
            <a:chExt cx="5428610" cy="4210939"/>
          </a:xfrm>
        </p:grpSpPr>
        <p:sp>
          <p:nvSpPr>
            <p:cNvPr id="30" name="Rectangle 29">
              <a:extLst>
                <a:ext uri="{FF2B5EF4-FFF2-40B4-BE49-F238E27FC236}">
                  <a16:creationId xmlns:a16="http://schemas.microsoft.com/office/drawing/2014/main" id="{DA39D0FC-B65F-4D5D-A8AD-6D0E6C4D67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31" name="Rectangle 30">
              <a:extLst>
                <a:ext uri="{FF2B5EF4-FFF2-40B4-BE49-F238E27FC236}">
                  <a16:creationId xmlns:a16="http://schemas.microsoft.com/office/drawing/2014/main" id="{163AFBF5-FA42-4BA8-BCE4-E37A127ACF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grpSp>
      <p:sp>
        <p:nvSpPr>
          <p:cNvPr id="33" name="Rectangle 32">
            <a:extLst>
              <a:ext uri="{FF2B5EF4-FFF2-40B4-BE49-F238E27FC236}">
                <a16:creationId xmlns:a16="http://schemas.microsoft.com/office/drawing/2014/main" id="{BE1E800F-93B7-4AB7-B63A-E4C4E9C2C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039" y="1073781"/>
            <a:ext cx="4027288" cy="4727733"/>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 name="Title 1">
            <a:extLst>
              <a:ext uri="{FF2B5EF4-FFF2-40B4-BE49-F238E27FC236}">
                <a16:creationId xmlns:a16="http://schemas.microsoft.com/office/drawing/2014/main" id="{6033E0C6-DF60-4115-CB5F-97D94753AEC8}"/>
              </a:ext>
            </a:extLst>
          </p:cNvPr>
          <p:cNvSpPr>
            <a:spLocks noGrp="1"/>
          </p:cNvSpPr>
          <p:nvPr>
            <p:ph type="title"/>
          </p:nvPr>
        </p:nvSpPr>
        <p:spPr>
          <a:xfrm>
            <a:off x="729818" y="3066277"/>
            <a:ext cx="3394706" cy="2783077"/>
          </a:xfrm>
        </p:spPr>
        <p:txBody>
          <a:bodyPr vert="horz" lIns="91440" tIns="45720" rIns="91440" bIns="45720" rtlCol="0" anchor="b">
            <a:normAutofit fontScale="90000"/>
          </a:bodyPr>
          <a:lstStyle/>
          <a:p>
            <a:r>
              <a:rPr lang="en-US" sz="5400" b="1">
                <a:solidFill>
                  <a:schemeClr val="bg1"/>
                </a:solidFill>
              </a:rPr>
              <a:t>GCSE DRAMA</a:t>
            </a:r>
            <a:br>
              <a:rPr lang="en-US" sz="5400" b="1">
                <a:solidFill>
                  <a:schemeClr val="bg1"/>
                </a:solidFill>
              </a:rPr>
            </a:br>
            <a:br>
              <a:rPr lang="en-US" sz="5400" b="1"/>
            </a:br>
            <a:r>
              <a:rPr lang="en-US" sz="5400" b="1">
                <a:solidFill>
                  <a:schemeClr val="bg1"/>
                </a:solidFill>
              </a:rPr>
              <a:t>BTEC DRAMA</a:t>
            </a:r>
            <a:br>
              <a:rPr lang="en-US" sz="5400" b="1">
                <a:solidFill>
                  <a:schemeClr val="bg1"/>
                </a:solidFill>
              </a:rPr>
            </a:br>
            <a:br>
              <a:rPr lang="en-US" sz="5400" b="1"/>
            </a:br>
            <a:r>
              <a:rPr lang="en-US" sz="5400" b="1">
                <a:solidFill>
                  <a:schemeClr val="bg1"/>
                </a:solidFill>
              </a:rPr>
              <a:t> 2025-27</a:t>
            </a:r>
          </a:p>
        </p:txBody>
      </p:sp>
      <p:sp>
        <p:nvSpPr>
          <p:cNvPr id="35" name="Freeform: Shape 34">
            <a:extLst>
              <a:ext uri="{FF2B5EF4-FFF2-40B4-BE49-F238E27FC236}">
                <a16:creationId xmlns:a16="http://schemas.microsoft.com/office/drawing/2014/main" id="{A2B5CBEA-F125-49B6-8335-227C325B1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790119" y="0"/>
            <a:ext cx="1401881" cy="134503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37" name="Freeform: Shape 36">
            <a:extLst>
              <a:ext uri="{FF2B5EF4-FFF2-40B4-BE49-F238E27FC236}">
                <a16:creationId xmlns:a16="http://schemas.microsoft.com/office/drawing/2014/main" id="{A1A59942-B6FE-4CF6-8242-F6EE3231B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790119" y="0"/>
            <a:ext cx="1401881" cy="134503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39" name="Oval 38">
            <a:extLst>
              <a:ext uri="{FF2B5EF4-FFF2-40B4-BE49-F238E27FC236}">
                <a16:creationId xmlns:a16="http://schemas.microsoft.com/office/drawing/2014/main" id="{F2D9628C-9189-4868-B8AA-1727266FEF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0423" y="4590987"/>
            <a:ext cx="319941" cy="31994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41" name="Oval 40">
            <a:extLst>
              <a:ext uri="{FF2B5EF4-FFF2-40B4-BE49-F238E27FC236}">
                <a16:creationId xmlns:a16="http://schemas.microsoft.com/office/drawing/2014/main" id="{1AF05241-2204-496E-AD1F-68B31922B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0423" y="4590987"/>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pic>
        <p:nvPicPr>
          <p:cNvPr id="7" name="Picture 6" descr="IMG_7075.jpg">
            <a:extLst>
              <a:ext uri="{FF2B5EF4-FFF2-40B4-BE49-F238E27FC236}">
                <a16:creationId xmlns:a16="http://schemas.microsoft.com/office/drawing/2014/main" id="{22496266-B561-86B2-C0EC-03CDD6B5B686}"/>
              </a:ext>
            </a:extLst>
          </p:cNvPr>
          <p:cNvPicPr>
            <a:picLocks noChangeAspect="1"/>
          </p:cNvPicPr>
          <p:nvPr/>
        </p:nvPicPr>
        <p:blipFill>
          <a:blip r:embed="rId2"/>
          <a:stretch>
            <a:fillRect/>
          </a:stretch>
        </p:blipFill>
        <p:spPr>
          <a:xfrm>
            <a:off x="5013597" y="210069"/>
            <a:ext cx="3409462" cy="4238125"/>
          </a:xfrm>
          <a:prstGeom prst="rect">
            <a:avLst/>
          </a:prstGeom>
          <a:ln w="28575">
            <a:noFill/>
          </a:ln>
        </p:spPr>
      </p:pic>
      <p:pic>
        <p:nvPicPr>
          <p:cNvPr id="5" name="Picture 4" descr="Drama-WACE - EdWest Education Australia">
            <a:extLst>
              <a:ext uri="{FF2B5EF4-FFF2-40B4-BE49-F238E27FC236}">
                <a16:creationId xmlns:a16="http://schemas.microsoft.com/office/drawing/2014/main" id="{15933CFF-DEBC-CF6F-A5A1-04F429C12ACD}"/>
              </a:ext>
            </a:extLst>
          </p:cNvPr>
          <p:cNvPicPr>
            <a:picLocks noChangeAspect="1"/>
          </p:cNvPicPr>
          <p:nvPr/>
        </p:nvPicPr>
        <p:blipFill>
          <a:blip r:embed="rId3"/>
          <a:stretch>
            <a:fillRect/>
          </a:stretch>
        </p:blipFill>
        <p:spPr>
          <a:xfrm>
            <a:off x="8182875" y="672161"/>
            <a:ext cx="3217333" cy="1488016"/>
          </a:xfrm>
          <a:prstGeom prst="rect">
            <a:avLst/>
          </a:prstGeom>
        </p:spPr>
      </p:pic>
      <p:grpSp>
        <p:nvGrpSpPr>
          <p:cNvPr id="43"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03907" y="5801515"/>
            <a:ext cx="1054466" cy="469689"/>
            <a:chOff x="9841624" y="4115729"/>
            <a:chExt cx="602169" cy="268223"/>
          </a:xfrm>
          <a:solidFill>
            <a:schemeClr val="bg1"/>
          </a:solidFill>
        </p:grpSpPr>
        <p:sp>
          <p:nvSpPr>
            <p:cNvPr id="44" name="Freeform: Shape 43">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45" name="Freeform: Shape 44">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46" name="Freeform: Shape 45">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47" name="Freeform: Shape 46">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48" name="Freeform: Shape 47">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0B0004020202020204"/>
                <a:ea typeface="+mn-ea"/>
                <a:cs typeface="+mn-cs"/>
              </a:endParaRPr>
            </a:p>
          </p:txBody>
        </p:sp>
      </p:grpSp>
      <p:pic>
        <p:nvPicPr>
          <p:cNvPr id="11" name="Picture 10" descr="IMG_7067.jpg">
            <a:extLst>
              <a:ext uri="{FF2B5EF4-FFF2-40B4-BE49-F238E27FC236}">
                <a16:creationId xmlns:a16="http://schemas.microsoft.com/office/drawing/2014/main" id="{DFAC2E26-63F1-8D1B-F2D0-106BBBCE5EB8}"/>
              </a:ext>
            </a:extLst>
          </p:cNvPr>
          <p:cNvPicPr>
            <a:picLocks noChangeAspect="1"/>
          </p:cNvPicPr>
          <p:nvPr/>
        </p:nvPicPr>
        <p:blipFill>
          <a:blip r:embed="rId4"/>
          <a:stretch>
            <a:fillRect/>
          </a:stretch>
        </p:blipFill>
        <p:spPr>
          <a:xfrm>
            <a:off x="8749168" y="2321240"/>
            <a:ext cx="3239938" cy="2373254"/>
          </a:xfrm>
          <a:prstGeom prst="rect">
            <a:avLst/>
          </a:prstGeom>
        </p:spPr>
      </p:pic>
      <p:pic>
        <p:nvPicPr>
          <p:cNvPr id="15" name="Picture 14" descr="IMG_7067.jpg">
            <a:extLst>
              <a:ext uri="{FF2B5EF4-FFF2-40B4-BE49-F238E27FC236}">
                <a16:creationId xmlns:a16="http://schemas.microsoft.com/office/drawing/2014/main" id="{33265CD2-516E-C879-EDFE-8AC92A3344BD}"/>
              </a:ext>
            </a:extLst>
          </p:cNvPr>
          <p:cNvPicPr>
            <a:picLocks noChangeAspect="1"/>
          </p:cNvPicPr>
          <p:nvPr/>
        </p:nvPicPr>
        <p:blipFill>
          <a:blip r:embed="rId4"/>
          <a:stretch>
            <a:fillRect/>
          </a:stretch>
        </p:blipFill>
        <p:spPr>
          <a:xfrm>
            <a:off x="6046224" y="4262184"/>
            <a:ext cx="3239938" cy="2373254"/>
          </a:xfrm>
          <a:prstGeom prst="rect">
            <a:avLst/>
          </a:prstGeom>
        </p:spPr>
      </p:pic>
    </p:spTree>
    <p:extLst>
      <p:ext uri="{BB962C8B-B14F-4D97-AF65-F5344CB8AC3E}">
        <p14:creationId xmlns:p14="http://schemas.microsoft.com/office/powerpoint/2010/main" val="716094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pic>
        <p:nvPicPr>
          <p:cNvPr id="7" name="Picture 6" descr="IMG_7066.jpg">
            <a:extLst>
              <a:ext uri="{FF2B5EF4-FFF2-40B4-BE49-F238E27FC236}">
                <a16:creationId xmlns:a16="http://schemas.microsoft.com/office/drawing/2014/main" id="{51348A8A-A663-B09C-9460-D9CAC7B51EF6}"/>
              </a:ext>
            </a:extLst>
          </p:cNvPr>
          <p:cNvPicPr>
            <a:picLocks noChangeAspect="1"/>
          </p:cNvPicPr>
          <p:nvPr/>
        </p:nvPicPr>
        <p:blipFill>
          <a:blip r:embed="rId2"/>
          <a:stretch>
            <a:fillRect/>
          </a:stretch>
        </p:blipFill>
        <p:spPr>
          <a:xfrm>
            <a:off x="616145" y="604483"/>
            <a:ext cx="2344838" cy="1717064"/>
          </a:xfrm>
          <a:prstGeom prst="rect">
            <a:avLst/>
          </a:prstGeom>
        </p:spPr>
      </p:pic>
      <p:pic>
        <p:nvPicPr>
          <p:cNvPr id="6" name="Picture 5" descr="IMG_7064.jpg">
            <a:extLst>
              <a:ext uri="{FF2B5EF4-FFF2-40B4-BE49-F238E27FC236}">
                <a16:creationId xmlns:a16="http://schemas.microsoft.com/office/drawing/2014/main" id="{0226F1C6-E7EC-A24E-7C25-15655CE27E8E}"/>
              </a:ext>
            </a:extLst>
          </p:cNvPr>
          <p:cNvPicPr>
            <a:picLocks noChangeAspect="1"/>
          </p:cNvPicPr>
          <p:nvPr/>
        </p:nvPicPr>
        <p:blipFill>
          <a:blip r:embed="rId3"/>
          <a:stretch>
            <a:fillRect/>
          </a:stretch>
        </p:blipFill>
        <p:spPr>
          <a:xfrm>
            <a:off x="2962246" y="597167"/>
            <a:ext cx="2726175" cy="1718889"/>
          </a:xfrm>
          <a:prstGeom prst="rect">
            <a:avLst/>
          </a:prstGeom>
        </p:spPr>
      </p:pic>
      <p:pic>
        <p:nvPicPr>
          <p:cNvPr id="8" name="Picture 7" descr="IMG_7067.jpg">
            <a:extLst>
              <a:ext uri="{FF2B5EF4-FFF2-40B4-BE49-F238E27FC236}">
                <a16:creationId xmlns:a16="http://schemas.microsoft.com/office/drawing/2014/main" id="{0030D9C5-075A-6748-2FA5-266E67201BE1}"/>
              </a:ext>
            </a:extLst>
          </p:cNvPr>
          <p:cNvPicPr>
            <a:picLocks noChangeAspect="1"/>
          </p:cNvPicPr>
          <p:nvPr/>
        </p:nvPicPr>
        <p:blipFill>
          <a:blip r:embed="rId4"/>
          <a:stretch>
            <a:fillRect/>
          </a:stretch>
        </p:blipFill>
        <p:spPr>
          <a:xfrm>
            <a:off x="616144" y="2314244"/>
            <a:ext cx="2244196" cy="1986915"/>
          </a:xfrm>
          <a:prstGeom prst="rect">
            <a:avLst/>
          </a:prstGeom>
        </p:spPr>
      </p:pic>
      <p:pic>
        <p:nvPicPr>
          <p:cNvPr id="9" name="Picture 8" descr="IMG_7069.jpg">
            <a:extLst>
              <a:ext uri="{FF2B5EF4-FFF2-40B4-BE49-F238E27FC236}">
                <a16:creationId xmlns:a16="http://schemas.microsoft.com/office/drawing/2014/main" id="{5BB59E02-C3F2-A2F9-9276-D11E70F04F40}"/>
              </a:ext>
            </a:extLst>
          </p:cNvPr>
          <p:cNvPicPr>
            <a:picLocks noChangeAspect="1"/>
          </p:cNvPicPr>
          <p:nvPr/>
        </p:nvPicPr>
        <p:blipFill>
          <a:blip r:embed="rId5"/>
          <a:stretch>
            <a:fillRect/>
          </a:stretch>
        </p:blipFill>
        <p:spPr>
          <a:xfrm>
            <a:off x="2861604" y="2314245"/>
            <a:ext cx="2826816" cy="1986213"/>
          </a:xfrm>
          <a:prstGeom prst="rect">
            <a:avLst/>
          </a:prstGeom>
        </p:spPr>
      </p:pic>
      <p:sp>
        <p:nvSpPr>
          <p:cNvPr id="42" name="Rectangle 41">
            <a:extLst>
              <a:ext uri="{FF2B5EF4-FFF2-40B4-BE49-F238E27FC236}">
                <a16:creationId xmlns:a16="http://schemas.microsoft.com/office/drawing/2014/main" id="{F410C0F3-C7FA-4157-BD5D-9A28DFC95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404" y="609601"/>
            <a:ext cx="5083000" cy="5486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44" name="Graphic 212">
            <a:extLst>
              <a:ext uri="{FF2B5EF4-FFF2-40B4-BE49-F238E27FC236}">
                <a16:creationId xmlns:a16="http://schemas.microsoft.com/office/drawing/2014/main" id="{791A7DC9-0CC4-4E7A-A88C-F7F693B36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6686" y="163878"/>
            <a:ext cx="891445" cy="89144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46" name="Graphic 212">
            <a:extLst>
              <a:ext uri="{FF2B5EF4-FFF2-40B4-BE49-F238E27FC236}">
                <a16:creationId xmlns:a16="http://schemas.microsoft.com/office/drawing/2014/main" id="{4FE41D93-3454-42B2-935D-B099FE4FB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6686" y="163878"/>
            <a:ext cx="891445" cy="89144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48" name="Oval 47">
            <a:extLst>
              <a:ext uri="{FF2B5EF4-FFF2-40B4-BE49-F238E27FC236}">
                <a16:creationId xmlns:a16="http://schemas.microsoft.com/office/drawing/2014/main" id="{59364DEE-7DDD-4F52-A986-54AB0E9087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596" y="5416520"/>
            <a:ext cx="419129" cy="419129"/>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50" name="Oval 49">
            <a:extLst>
              <a:ext uri="{FF2B5EF4-FFF2-40B4-BE49-F238E27FC236}">
                <a16:creationId xmlns:a16="http://schemas.microsoft.com/office/drawing/2014/main" id="{625D5A11-FB09-4CD6-BA92-78E1C430E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596" y="5416520"/>
            <a:ext cx="419129" cy="419129"/>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3" name="Content Placeholder 2">
            <a:extLst>
              <a:ext uri="{FF2B5EF4-FFF2-40B4-BE49-F238E27FC236}">
                <a16:creationId xmlns:a16="http://schemas.microsoft.com/office/drawing/2014/main" id="{ABD98E2A-2AFE-D3AB-5189-43A284BA52C7}"/>
              </a:ext>
            </a:extLst>
          </p:cNvPr>
          <p:cNvSpPr>
            <a:spLocks noGrp="1"/>
          </p:cNvSpPr>
          <p:nvPr>
            <p:ph idx="1"/>
          </p:nvPr>
        </p:nvSpPr>
        <p:spPr>
          <a:xfrm>
            <a:off x="5966604" y="1354701"/>
            <a:ext cx="5356041" cy="4678218"/>
          </a:xfrm>
        </p:spPr>
        <p:txBody>
          <a:bodyPr vert="horz" lIns="91440" tIns="45720" rIns="91440" bIns="45720" rtlCol="0" anchor="t">
            <a:normAutofit/>
          </a:bodyPr>
          <a:lstStyle/>
          <a:p>
            <a:pPr marL="0" indent="0" algn="ctr">
              <a:buNone/>
            </a:pPr>
            <a:r>
              <a:rPr lang="en-GB" sz="3200" b="1">
                <a:solidFill>
                  <a:schemeClr val="bg1"/>
                </a:solidFill>
                <a:latin typeface="Comic Sans MS"/>
                <a:ea typeface="+mn-lt"/>
                <a:cs typeface="+mn-lt"/>
              </a:rPr>
              <a:t>The main requirement for this GCSE is that you love drama, are hard working and prepared to work with anyone in the class. It is definitely not an easy option but it is a lot of fun.</a:t>
            </a:r>
            <a:endParaRPr lang="en-GB" sz="3200" b="1">
              <a:solidFill>
                <a:schemeClr val="bg1"/>
              </a:solidFill>
              <a:latin typeface="Comic Sans MS"/>
            </a:endParaRPr>
          </a:p>
        </p:txBody>
      </p:sp>
      <p:grpSp>
        <p:nvGrpSpPr>
          <p:cNvPr id="52" name="Graphic 185">
            <a:extLst>
              <a:ext uri="{FF2B5EF4-FFF2-40B4-BE49-F238E27FC236}">
                <a16:creationId xmlns:a16="http://schemas.microsoft.com/office/drawing/2014/main" id="{071FE7A6-F5D0-47EA-8ADE-9F0CD33C94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61132" y="5895911"/>
            <a:ext cx="1054466" cy="469689"/>
            <a:chOff x="9841624" y="4115729"/>
            <a:chExt cx="602169" cy="268223"/>
          </a:xfrm>
          <a:solidFill>
            <a:schemeClr val="bg1"/>
          </a:solidFill>
        </p:grpSpPr>
        <p:sp>
          <p:nvSpPr>
            <p:cNvPr id="53" name="Freeform: Shape 52">
              <a:extLst>
                <a:ext uri="{FF2B5EF4-FFF2-40B4-BE49-F238E27FC236}">
                  <a16:creationId xmlns:a16="http://schemas.microsoft.com/office/drawing/2014/main" id="{0EBED465-9D4E-4937-B39A-5C0F908F8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54" name="Freeform: Shape 53">
              <a:extLst>
                <a:ext uri="{FF2B5EF4-FFF2-40B4-BE49-F238E27FC236}">
                  <a16:creationId xmlns:a16="http://schemas.microsoft.com/office/drawing/2014/main" id="{7B4A0C80-757F-4042-911F-99CFE7685D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55" name="Freeform: Shape 54">
              <a:extLst>
                <a:ext uri="{FF2B5EF4-FFF2-40B4-BE49-F238E27FC236}">
                  <a16:creationId xmlns:a16="http://schemas.microsoft.com/office/drawing/2014/main" id="{51BCB4B5-D164-4D2D-91F1-C0E58D63E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56" name="Freeform: Shape 55">
              <a:extLst>
                <a:ext uri="{FF2B5EF4-FFF2-40B4-BE49-F238E27FC236}">
                  <a16:creationId xmlns:a16="http://schemas.microsoft.com/office/drawing/2014/main" id="{B939A04A-C446-4136-987F-8F347387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57" name="Freeform: Shape 56">
              <a:extLst>
                <a:ext uri="{FF2B5EF4-FFF2-40B4-BE49-F238E27FC236}">
                  <a16:creationId xmlns:a16="http://schemas.microsoft.com/office/drawing/2014/main" id="{74E311E5-BC75-456A-8C11-52EFC2332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0B0004020202020204"/>
                <a:ea typeface="+mn-ea"/>
                <a:cs typeface="+mn-cs"/>
              </a:endParaRPr>
            </a:p>
          </p:txBody>
        </p:sp>
      </p:grpSp>
      <p:pic>
        <p:nvPicPr>
          <p:cNvPr id="23" name="Picture 22" descr="IMG_7072.jpg">
            <a:extLst>
              <a:ext uri="{FF2B5EF4-FFF2-40B4-BE49-F238E27FC236}">
                <a16:creationId xmlns:a16="http://schemas.microsoft.com/office/drawing/2014/main" id="{39DA7D86-56A9-69A3-FA5E-399F2FFED179}"/>
              </a:ext>
            </a:extLst>
          </p:cNvPr>
          <p:cNvPicPr>
            <a:picLocks noChangeAspect="1"/>
          </p:cNvPicPr>
          <p:nvPr/>
        </p:nvPicPr>
        <p:blipFill>
          <a:blip r:embed="rId6"/>
          <a:stretch>
            <a:fillRect/>
          </a:stretch>
        </p:blipFill>
        <p:spPr>
          <a:xfrm>
            <a:off x="2961743" y="4296674"/>
            <a:ext cx="2731683" cy="1758352"/>
          </a:xfrm>
          <a:prstGeom prst="rect">
            <a:avLst/>
          </a:prstGeom>
        </p:spPr>
      </p:pic>
      <p:pic>
        <p:nvPicPr>
          <p:cNvPr id="25" name="Picture 24" descr="IMG_7073.jpg">
            <a:extLst>
              <a:ext uri="{FF2B5EF4-FFF2-40B4-BE49-F238E27FC236}">
                <a16:creationId xmlns:a16="http://schemas.microsoft.com/office/drawing/2014/main" id="{D4053822-6EB5-0F11-D187-40DBC681403A}"/>
              </a:ext>
            </a:extLst>
          </p:cNvPr>
          <p:cNvPicPr>
            <a:picLocks noChangeAspect="1"/>
          </p:cNvPicPr>
          <p:nvPr/>
        </p:nvPicPr>
        <p:blipFill>
          <a:blip r:embed="rId7"/>
          <a:stretch>
            <a:fillRect/>
          </a:stretch>
        </p:blipFill>
        <p:spPr>
          <a:xfrm>
            <a:off x="610787" y="4296673"/>
            <a:ext cx="2344010" cy="1758352"/>
          </a:xfrm>
          <a:prstGeom prst="rect">
            <a:avLst/>
          </a:prstGeom>
        </p:spPr>
      </p:pic>
    </p:spTree>
    <p:extLst>
      <p:ext uri="{BB962C8B-B14F-4D97-AF65-F5344CB8AC3E}">
        <p14:creationId xmlns:p14="http://schemas.microsoft.com/office/powerpoint/2010/main" val="258353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Close-up of purple curtain in various tones">
            <a:extLst>
              <a:ext uri="{FF2B5EF4-FFF2-40B4-BE49-F238E27FC236}">
                <a16:creationId xmlns:a16="http://schemas.microsoft.com/office/drawing/2014/main" id="{C82AAF35-FCBB-4937-9B84-D6BCC09EA9DE}"/>
              </a:ext>
            </a:extLst>
          </p:cNvPr>
          <p:cNvPicPr>
            <a:picLocks noChangeAspect="1"/>
          </p:cNvPicPr>
          <p:nvPr/>
        </p:nvPicPr>
        <p:blipFill>
          <a:blip r:embed="rId2"/>
          <a:stretch>
            <a:fillRect/>
          </a:stretch>
        </p:blipFill>
        <p:spPr>
          <a:xfrm>
            <a:off x="2006" y="-563255"/>
            <a:ext cx="12087724" cy="8044667"/>
          </a:xfrm>
          <a:prstGeom prst="rect">
            <a:avLst/>
          </a:prstGeom>
        </p:spPr>
      </p:pic>
      <p:sp>
        <p:nvSpPr>
          <p:cNvPr id="3" name="Content Placeholder 2"/>
          <p:cNvSpPr>
            <a:spLocks noGrp="1"/>
          </p:cNvSpPr>
          <p:nvPr>
            <p:ph idx="1"/>
          </p:nvPr>
        </p:nvSpPr>
        <p:spPr>
          <a:xfrm>
            <a:off x="467397" y="1212319"/>
            <a:ext cx="6153566" cy="5437016"/>
          </a:xfrm>
        </p:spPr>
        <p:txBody>
          <a:bodyPr vert="horz" lIns="91440" tIns="45720" rIns="91440" bIns="45720" rtlCol="0" anchor="t">
            <a:normAutofit lnSpcReduction="10000"/>
          </a:bodyPr>
          <a:lstStyle/>
          <a:p>
            <a:pPr marL="0" indent="0">
              <a:buNone/>
            </a:pPr>
            <a:endParaRPr lang="en-GB" sz="3600" b="1">
              <a:solidFill>
                <a:srgbClr val="FFFF00"/>
              </a:solidFill>
            </a:endParaRPr>
          </a:p>
          <a:p>
            <a:pPr marL="0" indent="0">
              <a:buNone/>
            </a:pPr>
            <a:r>
              <a:rPr lang="en-GB" sz="3600" b="1">
                <a:solidFill>
                  <a:srgbClr val="FFFF00"/>
                </a:solidFill>
              </a:rPr>
              <a:t>60% Practical</a:t>
            </a:r>
            <a:r>
              <a:rPr lang="en-GB" sz="3600">
                <a:solidFill>
                  <a:srgbClr val="FFFF00"/>
                </a:solidFill>
              </a:rPr>
              <a:t> </a:t>
            </a:r>
            <a:endParaRPr lang="en-GB" sz="3600">
              <a:solidFill>
                <a:srgbClr val="FFFF00"/>
              </a:solidFill>
              <a:cs typeface="Calibri"/>
            </a:endParaRPr>
          </a:p>
          <a:p>
            <a:pPr marL="0" indent="0">
              <a:buNone/>
            </a:pPr>
            <a:r>
              <a:rPr lang="en-GB">
                <a:solidFill>
                  <a:schemeClr val="bg1"/>
                </a:solidFill>
              </a:rPr>
              <a:t>30% Devising performance and portfolio. </a:t>
            </a:r>
            <a:endParaRPr lang="en-GB">
              <a:solidFill>
                <a:schemeClr val="bg1"/>
              </a:solidFill>
              <a:cs typeface="Calibri"/>
            </a:endParaRPr>
          </a:p>
          <a:p>
            <a:pPr marL="0" indent="0">
              <a:buNone/>
            </a:pPr>
            <a:r>
              <a:rPr lang="en-GB">
                <a:solidFill>
                  <a:schemeClr val="bg1"/>
                </a:solidFill>
              </a:rPr>
              <a:t>30% Performance exam - Script</a:t>
            </a:r>
            <a:endParaRPr lang="en-GB">
              <a:solidFill>
                <a:schemeClr val="bg1"/>
              </a:solidFill>
              <a:cs typeface="Calibri"/>
            </a:endParaRPr>
          </a:p>
          <a:p>
            <a:pPr marL="0" indent="0">
              <a:buNone/>
            </a:pPr>
            <a:endParaRPr lang="en-GB" b="1">
              <a:solidFill>
                <a:srgbClr val="FFFF00"/>
              </a:solidFill>
            </a:endParaRPr>
          </a:p>
          <a:p>
            <a:pPr marL="0" indent="0">
              <a:buNone/>
            </a:pPr>
            <a:r>
              <a:rPr lang="en-GB" sz="3600" b="1">
                <a:solidFill>
                  <a:srgbClr val="FFFF00"/>
                </a:solidFill>
              </a:rPr>
              <a:t>40% written Exam </a:t>
            </a:r>
            <a:endParaRPr lang="en-GB" sz="3600">
              <a:solidFill>
                <a:srgbClr val="FFFF00"/>
              </a:solidFill>
              <a:cs typeface="Calibri"/>
            </a:endParaRPr>
          </a:p>
          <a:p>
            <a:pPr marL="0" indent="0">
              <a:buNone/>
            </a:pPr>
            <a:r>
              <a:rPr lang="en-GB" b="1">
                <a:solidFill>
                  <a:schemeClr val="bg1"/>
                </a:solidFill>
              </a:rPr>
              <a:t>Section A</a:t>
            </a:r>
            <a:r>
              <a:rPr lang="en-GB">
                <a:solidFill>
                  <a:schemeClr val="bg1"/>
                </a:solidFill>
              </a:rPr>
              <a:t>- Based on a set text </a:t>
            </a:r>
            <a:r>
              <a:rPr lang="en-GB" i="1">
                <a:solidFill>
                  <a:schemeClr val="bg1"/>
                </a:solidFill>
              </a:rPr>
              <a:t>Blood Brothers</a:t>
            </a:r>
            <a:r>
              <a:rPr lang="en-GB">
                <a:solidFill>
                  <a:schemeClr val="bg1"/>
                </a:solidFill>
              </a:rPr>
              <a:t> </a:t>
            </a:r>
            <a:endParaRPr lang="en-GB">
              <a:solidFill>
                <a:schemeClr val="bg1"/>
              </a:solidFill>
              <a:cs typeface="Calibri"/>
            </a:endParaRPr>
          </a:p>
          <a:p>
            <a:pPr marL="0" indent="0">
              <a:buNone/>
            </a:pPr>
            <a:r>
              <a:rPr lang="en-GB" b="1">
                <a:solidFill>
                  <a:schemeClr val="bg1"/>
                </a:solidFill>
              </a:rPr>
              <a:t>Section B</a:t>
            </a:r>
            <a:r>
              <a:rPr lang="en-GB">
                <a:solidFill>
                  <a:schemeClr val="bg1"/>
                </a:solidFill>
              </a:rPr>
              <a:t> – based on a performance you will see at the theatre. </a:t>
            </a:r>
            <a:endParaRPr lang="en-GB">
              <a:solidFill>
                <a:schemeClr val="bg1"/>
              </a:solidFill>
              <a:cs typeface="Calibri"/>
            </a:endParaRPr>
          </a:p>
          <a:p>
            <a:pPr marL="0" indent="0">
              <a:buNone/>
            </a:pPr>
            <a:endParaRPr lang="en-GB"/>
          </a:p>
          <a:p>
            <a:pPr marL="0" indent="0" algn="ctr">
              <a:buNone/>
            </a:pPr>
            <a:endParaRPr lang="en-GB" b="1"/>
          </a:p>
          <a:p>
            <a:pPr marL="0" indent="0">
              <a:buNone/>
            </a:pPr>
            <a:endParaRPr lang="en-GB"/>
          </a:p>
        </p:txBody>
      </p:sp>
      <p:pic>
        <p:nvPicPr>
          <p:cNvPr id="4" name="Picture 3" descr="Blood Brothers Tickets | Musicals Tours &amp; Dates | ATG Tickets">
            <a:extLst>
              <a:ext uri="{FF2B5EF4-FFF2-40B4-BE49-F238E27FC236}">
                <a16:creationId xmlns:a16="http://schemas.microsoft.com/office/drawing/2014/main" id="{5F91CF2D-3452-6F3A-4BD7-19AA785FED1B}"/>
              </a:ext>
            </a:extLst>
          </p:cNvPr>
          <p:cNvPicPr>
            <a:picLocks noChangeAspect="1"/>
          </p:cNvPicPr>
          <p:nvPr/>
        </p:nvPicPr>
        <p:blipFill>
          <a:blip r:embed="rId3"/>
          <a:stretch>
            <a:fillRect/>
          </a:stretch>
        </p:blipFill>
        <p:spPr>
          <a:xfrm>
            <a:off x="6622211" y="4224607"/>
            <a:ext cx="5057953" cy="2851388"/>
          </a:xfrm>
          <a:prstGeom prst="rect">
            <a:avLst/>
          </a:prstGeom>
        </p:spPr>
      </p:pic>
      <p:pic>
        <p:nvPicPr>
          <p:cNvPr id="9" name="Picture 8" descr="IMG_7070.jpg">
            <a:extLst>
              <a:ext uri="{FF2B5EF4-FFF2-40B4-BE49-F238E27FC236}">
                <a16:creationId xmlns:a16="http://schemas.microsoft.com/office/drawing/2014/main" id="{77523953-6327-EB69-0C6E-F490258F6065}"/>
              </a:ext>
            </a:extLst>
          </p:cNvPr>
          <p:cNvPicPr>
            <a:picLocks noChangeAspect="1"/>
          </p:cNvPicPr>
          <p:nvPr/>
        </p:nvPicPr>
        <p:blipFill>
          <a:blip r:embed="rId4"/>
          <a:stretch>
            <a:fillRect/>
          </a:stretch>
        </p:blipFill>
        <p:spPr>
          <a:xfrm>
            <a:off x="6311584" y="-203440"/>
            <a:ext cx="5521055" cy="4130615"/>
          </a:xfrm>
          <a:prstGeom prst="rect">
            <a:avLst/>
          </a:prstGeom>
        </p:spPr>
      </p:pic>
      <p:sp>
        <p:nvSpPr>
          <p:cNvPr id="2" name="Title 1"/>
          <p:cNvSpPr>
            <a:spLocks noGrp="1"/>
          </p:cNvSpPr>
          <p:nvPr>
            <p:ph type="title"/>
          </p:nvPr>
        </p:nvSpPr>
        <p:spPr>
          <a:xfrm>
            <a:off x="235675" y="66228"/>
            <a:ext cx="10515600" cy="1325563"/>
          </a:xfrm>
        </p:spPr>
        <p:txBody>
          <a:bodyPr>
            <a:normAutofit/>
          </a:bodyPr>
          <a:lstStyle/>
          <a:p>
            <a:r>
              <a:rPr lang="en-GB" sz="6600" b="1">
                <a:solidFill>
                  <a:schemeClr val="bg1"/>
                </a:solidFill>
              </a:rPr>
              <a:t>GCSE - DRAMA</a:t>
            </a:r>
          </a:p>
        </p:txBody>
      </p:sp>
    </p:spTree>
    <p:extLst>
      <p:ext uri="{BB962C8B-B14F-4D97-AF65-F5344CB8AC3E}">
        <p14:creationId xmlns:p14="http://schemas.microsoft.com/office/powerpoint/2010/main" val="3625897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6303D-0BAF-6283-BE65-7363C35AF648}"/>
            </a:ext>
          </a:extLst>
        </p:cNvPr>
        <p:cNvGrpSpPr/>
        <p:nvPr/>
      </p:nvGrpSpPr>
      <p:grpSpPr>
        <a:xfrm>
          <a:off x="0" y="0"/>
          <a:ext cx="0" cy="0"/>
          <a:chOff x="0" y="0"/>
          <a:chExt cx="0" cy="0"/>
        </a:xfrm>
      </p:grpSpPr>
      <p:pic>
        <p:nvPicPr>
          <p:cNvPr id="6" name="Picture 7" descr="Close-up of purple curtain in various tones">
            <a:extLst>
              <a:ext uri="{FF2B5EF4-FFF2-40B4-BE49-F238E27FC236}">
                <a16:creationId xmlns:a16="http://schemas.microsoft.com/office/drawing/2014/main" id="{E94F68F1-444D-B11F-3778-02FBBC177B1F}"/>
              </a:ext>
            </a:extLst>
          </p:cNvPr>
          <p:cNvPicPr>
            <a:picLocks noChangeAspect="1"/>
          </p:cNvPicPr>
          <p:nvPr/>
        </p:nvPicPr>
        <p:blipFill>
          <a:blip r:embed="rId2"/>
          <a:stretch>
            <a:fillRect/>
          </a:stretch>
        </p:blipFill>
        <p:spPr>
          <a:xfrm>
            <a:off x="2006" y="-563255"/>
            <a:ext cx="12087724" cy="8044667"/>
          </a:xfrm>
          <a:prstGeom prst="rect">
            <a:avLst/>
          </a:prstGeom>
        </p:spPr>
      </p:pic>
      <p:sp>
        <p:nvSpPr>
          <p:cNvPr id="3" name="Content Placeholder 2">
            <a:extLst>
              <a:ext uri="{FF2B5EF4-FFF2-40B4-BE49-F238E27FC236}">
                <a16:creationId xmlns:a16="http://schemas.microsoft.com/office/drawing/2014/main" id="{E94E4578-C1B5-07A2-99D6-F9EA88E87099}"/>
              </a:ext>
            </a:extLst>
          </p:cNvPr>
          <p:cNvSpPr>
            <a:spLocks noGrp="1"/>
          </p:cNvSpPr>
          <p:nvPr>
            <p:ph idx="1"/>
          </p:nvPr>
        </p:nvSpPr>
        <p:spPr>
          <a:xfrm>
            <a:off x="158478" y="1397670"/>
            <a:ext cx="6153566" cy="5437016"/>
          </a:xfrm>
        </p:spPr>
        <p:txBody>
          <a:bodyPr vert="horz" lIns="91440" tIns="45720" rIns="91440" bIns="45720" rtlCol="0" anchor="t">
            <a:normAutofit fontScale="77500" lnSpcReduction="20000"/>
          </a:bodyPr>
          <a:lstStyle/>
          <a:p>
            <a:pPr marL="0" indent="0">
              <a:buNone/>
            </a:pPr>
            <a:r>
              <a:rPr lang="en-GB">
                <a:solidFill>
                  <a:srgbClr val="FFFF00"/>
                </a:solidFill>
                <a:ea typeface="+mn-lt"/>
                <a:cs typeface="+mn-lt"/>
              </a:rPr>
              <a:t>Component 1: Exploring the Performing Arts 30%</a:t>
            </a:r>
            <a:endParaRPr lang="en-GB"/>
          </a:p>
          <a:p>
            <a:pPr>
              <a:buFont typeface="Arial"/>
              <a:buChar char="•"/>
            </a:pPr>
            <a:r>
              <a:rPr lang="en-GB" sz="2600">
                <a:solidFill>
                  <a:schemeClr val="bg1"/>
                </a:solidFill>
                <a:ea typeface="+mn-lt"/>
                <a:cs typeface="+mn-lt"/>
              </a:rPr>
              <a:t>You’ll learn about different styles of performance and how professionals work in the industry.</a:t>
            </a:r>
            <a:endParaRPr lang="en-GB" sz="2600">
              <a:solidFill>
                <a:schemeClr val="bg1"/>
              </a:solidFill>
            </a:endParaRPr>
          </a:p>
          <a:p>
            <a:pPr>
              <a:buFont typeface="Arial"/>
              <a:buChar char="•"/>
            </a:pPr>
            <a:r>
              <a:rPr lang="en-GB" sz="2600" b="1">
                <a:solidFill>
                  <a:schemeClr val="bg1"/>
                </a:solidFill>
                <a:ea typeface="+mn-lt"/>
                <a:cs typeface="+mn-lt"/>
              </a:rPr>
              <a:t>You’ll be assessed through coursework (written and practical work).</a:t>
            </a:r>
            <a:endParaRPr lang="en-GB" sz="2600" b="1">
              <a:solidFill>
                <a:schemeClr val="bg1"/>
              </a:solidFill>
            </a:endParaRPr>
          </a:p>
          <a:p>
            <a:pPr marL="0" indent="0">
              <a:buNone/>
            </a:pPr>
            <a:r>
              <a:rPr lang="en-GB">
                <a:solidFill>
                  <a:srgbClr val="FFFF00"/>
                </a:solidFill>
                <a:ea typeface="+mn-lt"/>
                <a:cs typeface="+mn-lt"/>
              </a:rPr>
              <a:t>Component 2: Developing Skills and Techniques in the Performing Arts 30%</a:t>
            </a:r>
            <a:endParaRPr lang="en-GB"/>
          </a:p>
          <a:p>
            <a:pPr>
              <a:buFont typeface="Arial"/>
              <a:buChar char="•"/>
            </a:pPr>
            <a:r>
              <a:rPr lang="en-GB">
                <a:solidFill>
                  <a:schemeClr val="bg1"/>
                </a:solidFill>
                <a:ea typeface="+mn-lt"/>
                <a:cs typeface="+mn-lt"/>
              </a:rPr>
              <a:t>You’ll take part in workshops and performances to improve your acting and movement skills.</a:t>
            </a:r>
            <a:endParaRPr lang="en-GB">
              <a:solidFill>
                <a:schemeClr val="bg1"/>
              </a:solidFill>
            </a:endParaRPr>
          </a:p>
          <a:p>
            <a:pPr>
              <a:buFont typeface="Arial"/>
              <a:buChar char="•"/>
            </a:pPr>
            <a:r>
              <a:rPr lang="en-GB" b="1">
                <a:solidFill>
                  <a:schemeClr val="bg1"/>
                </a:solidFill>
                <a:ea typeface="+mn-lt"/>
                <a:cs typeface="+mn-lt"/>
              </a:rPr>
              <a:t>You’ll be assessed on your practical performance and written reflections.</a:t>
            </a:r>
            <a:endParaRPr lang="en-GB" b="1">
              <a:solidFill>
                <a:schemeClr val="bg1"/>
              </a:solidFill>
            </a:endParaRPr>
          </a:p>
          <a:p>
            <a:pPr marL="0" indent="0">
              <a:buNone/>
            </a:pPr>
            <a:r>
              <a:rPr lang="en-GB">
                <a:solidFill>
                  <a:srgbClr val="FFFF00"/>
                </a:solidFill>
                <a:ea typeface="+mn-lt"/>
                <a:cs typeface="+mn-lt"/>
              </a:rPr>
              <a:t>Component 3: Responding to a Brief 40%</a:t>
            </a:r>
            <a:endParaRPr lang="en-GB"/>
          </a:p>
          <a:p>
            <a:pPr>
              <a:buFont typeface="Arial"/>
              <a:buChar char="•"/>
            </a:pPr>
            <a:r>
              <a:rPr lang="en-GB">
                <a:solidFill>
                  <a:schemeClr val="bg1"/>
                </a:solidFill>
                <a:ea typeface="+mn-lt"/>
                <a:cs typeface="+mn-lt"/>
              </a:rPr>
              <a:t>You’ll be given a scenario and will have to create a performance in response.</a:t>
            </a:r>
            <a:endParaRPr lang="en-GB">
              <a:solidFill>
                <a:schemeClr val="bg1"/>
              </a:solidFill>
            </a:endParaRPr>
          </a:p>
          <a:p>
            <a:pPr>
              <a:buFont typeface="Arial"/>
              <a:buChar char="•"/>
            </a:pPr>
            <a:r>
              <a:rPr lang="en-GB" b="1">
                <a:solidFill>
                  <a:schemeClr val="bg1"/>
                </a:solidFill>
                <a:ea typeface="+mn-lt"/>
                <a:cs typeface="+mn-lt"/>
              </a:rPr>
              <a:t>You get 12 weeks to prepare, then a final 3-hour assessment to perform and reflect on your work.</a:t>
            </a:r>
            <a:endParaRPr lang="en-GB" b="1">
              <a:solidFill>
                <a:schemeClr val="bg1"/>
              </a:solidFill>
            </a:endParaRPr>
          </a:p>
          <a:p>
            <a:pPr marL="0" indent="0">
              <a:buNone/>
            </a:pPr>
            <a:endParaRPr lang="en-GB">
              <a:solidFill>
                <a:srgbClr val="FFFF00"/>
              </a:solidFill>
              <a:cs typeface="Calibri"/>
            </a:endParaRPr>
          </a:p>
          <a:p>
            <a:pPr marL="0" indent="0">
              <a:buNone/>
            </a:pPr>
            <a:endParaRPr lang="en-GB" sz="3600">
              <a:solidFill>
                <a:srgbClr val="FFFF00"/>
              </a:solidFill>
              <a:cs typeface="Calibri"/>
            </a:endParaRPr>
          </a:p>
          <a:p>
            <a:pPr marL="0" indent="0">
              <a:buNone/>
            </a:pPr>
            <a:endParaRPr lang="en-GB" sz="3600">
              <a:solidFill>
                <a:srgbClr val="FFFF00"/>
              </a:solidFill>
              <a:cs typeface="Calibri"/>
            </a:endParaRPr>
          </a:p>
          <a:p>
            <a:pPr marL="0" indent="0">
              <a:buNone/>
            </a:pPr>
            <a:endParaRPr lang="en-GB">
              <a:solidFill>
                <a:srgbClr val="FFFFFF"/>
              </a:solidFill>
              <a:cs typeface="Calibri"/>
            </a:endParaRPr>
          </a:p>
          <a:p>
            <a:pPr marL="0" indent="0">
              <a:buNone/>
            </a:pPr>
            <a:endParaRPr lang="en-GB" b="1">
              <a:solidFill>
                <a:srgbClr val="FFFF00"/>
              </a:solidFill>
              <a:cs typeface="Calibri"/>
            </a:endParaRPr>
          </a:p>
          <a:p>
            <a:pPr marL="0" indent="0">
              <a:buNone/>
            </a:pPr>
            <a:endParaRPr lang="en-GB" sz="3600" b="1">
              <a:solidFill>
                <a:srgbClr val="FFFF00"/>
              </a:solidFill>
              <a:cs typeface="Calibri"/>
            </a:endParaRPr>
          </a:p>
          <a:p>
            <a:pPr marL="0" indent="0">
              <a:buNone/>
            </a:pPr>
            <a:endParaRPr lang="en-GB">
              <a:solidFill>
                <a:srgbClr val="FFFFFF"/>
              </a:solidFill>
              <a:cs typeface="Calibri"/>
            </a:endParaRPr>
          </a:p>
          <a:p>
            <a:pPr marL="0" indent="0">
              <a:buNone/>
            </a:pPr>
            <a:endParaRPr lang="en-GB"/>
          </a:p>
          <a:p>
            <a:pPr marL="0" indent="0" algn="ctr">
              <a:buNone/>
            </a:pPr>
            <a:endParaRPr lang="en-GB" b="1"/>
          </a:p>
          <a:p>
            <a:pPr marL="0" indent="0">
              <a:buNone/>
            </a:pPr>
            <a:endParaRPr lang="en-GB"/>
          </a:p>
        </p:txBody>
      </p:sp>
      <p:sp>
        <p:nvSpPr>
          <p:cNvPr id="2" name="Title 1">
            <a:extLst>
              <a:ext uri="{FF2B5EF4-FFF2-40B4-BE49-F238E27FC236}">
                <a16:creationId xmlns:a16="http://schemas.microsoft.com/office/drawing/2014/main" id="{4BBF44B4-EFC1-F4EC-4BB0-DFE745ADE18B}"/>
              </a:ext>
            </a:extLst>
          </p:cNvPr>
          <p:cNvSpPr>
            <a:spLocks noGrp="1"/>
          </p:cNvSpPr>
          <p:nvPr>
            <p:ph type="title"/>
          </p:nvPr>
        </p:nvSpPr>
        <p:spPr>
          <a:xfrm>
            <a:off x="235675" y="66228"/>
            <a:ext cx="10515600" cy="1325563"/>
          </a:xfrm>
        </p:spPr>
        <p:txBody>
          <a:bodyPr>
            <a:normAutofit/>
          </a:bodyPr>
          <a:lstStyle/>
          <a:p>
            <a:r>
              <a:rPr lang="en-GB" sz="6600" b="1">
                <a:solidFill>
                  <a:schemeClr val="bg1"/>
                </a:solidFill>
              </a:rPr>
              <a:t>BTEC - DRAMA</a:t>
            </a:r>
          </a:p>
        </p:txBody>
      </p:sp>
      <p:pic>
        <p:nvPicPr>
          <p:cNvPr id="7" name="Picture 6" descr="IMG_7069.jpg">
            <a:extLst>
              <a:ext uri="{FF2B5EF4-FFF2-40B4-BE49-F238E27FC236}">
                <a16:creationId xmlns:a16="http://schemas.microsoft.com/office/drawing/2014/main" id="{732E07F4-9A9B-608D-8AFC-7CFC881DBDCB}"/>
              </a:ext>
            </a:extLst>
          </p:cNvPr>
          <p:cNvPicPr>
            <a:picLocks noChangeAspect="1"/>
          </p:cNvPicPr>
          <p:nvPr/>
        </p:nvPicPr>
        <p:blipFill>
          <a:blip r:embed="rId3"/>
          <a:stretch>
            <a:fillRect/>
          </a:stretch>
        </p:blipFill>
        <p:spPr>
          <a:xfrm>
            <a:off x="8658263" y="2913035"/>
            <a:ext cx="3231643" cy="2413862"/>
          </a:xfrm>
          <a:prstGeom prst="rect">
            <a:avLst/>
          </a:prstGeom>
        </p:spPr>
      </p:pic>
      <p:pic>
        <p:nvPicPr>
          <p:cNvPr id="10" name="Picture 9" descr="IMG_7074.jpg">
            <a:extLst>
              <a:ext uri="{FF2B5EF4-FFF2-40B4-BE49-F238E27FC236}">
                <a16:creationId xmlns:a16="http://schemas.microsoft.com/office/drawing/2014/main" id="{99433EB6-76EE-D566-FC41-A0DCED35BEB9}"/>
              </a:ext>
            </a:extLst>
          </p:cNvPr>
          <p:cNvPicPr>
            <a:picLocks noChangeAspect="1"/>
          </p:cNvPicPr>
          <p:nvPr/>
        </p:nvPicPr>
        <p:blipFill>
          <a:blip r:embed="rId4"/>
          <a:stretch>
            <a:fillRect/>
          </a:stretch>
        </p:blipFill>
        <p:spPr>
          <a:xfrm>
            <a:off x="8019973" y="-393269"/>
            <a:ext cx="3526664" cy="2697997"/>
          </a:xfrm>
          <a:prstGeom prst="rect">
            <a:avLst/>
          </a:prstGeom>
        </p:spPr>
      </p:pic>
      <p:pic>
        <p:nvPicPr>
          <p:cNvPr id="5" name="Picture 4" descr="IMG_7064.jpg">
            <a:extLst>
              <a:ext uri="{FF2B5EF4-FFF2-40B4-BE49-F238E27FC236}">
                <a16:creationId xmlns:a16="http://schemas.microsoft.com/office/drawing/2014/main" id="{445B519F-AB28-C927-76E3-D0991E867D52}"/>
              </a:ext>
            </a:extLst>
          </p:cNvPr>
          <p:cNvPicPr>
            <a:picLocks noChangeAspect="1"/>
          </p:cNvPicPr>
          <p:nvPr/>
        </p:nvPicPr>
        <p:blipFill>
          <a:blip r:embed="rId5"/>
          <a:stretch>
            <a:fillRect/>
          </a:stretch>
        </p:blipFill>
        <p:spPr>
          <a:xfrm>
            <a:off x="7122630" y="1711917"/>
            <a:ext cx="2673724" cy="1974743"/>
          </a:xfrm>
          <a:prstGeom prst="rect">
            <a:avLst/>
          </a:prstGeom>
        </p:spPr>
      </p:pic>
      <p:pic>
        <p:nvPicPr>
          <p:cNvPr id="11" name="Picture 10" descr="IMG_7067.jpg">
            <a:extLst>
              <a:ext uri="{FF2B5EF4-FFF2-40B4-BE49-F238E27FC236}">
                <a16:creationId xmlns:a16="http://schemas.microsoft.com/office/drawing/2014/main" id="{C0C6A694-95F8-9653-E2B6-738E8DD57172}"/>
              </a:ext>
            </a:extLst>
          </p:cNvPr>
          <p:cNvPicPr>
            <a:picLocks noChangeAspect="1"/>
          </p:cNvPicPr>
          <p:nvPr/>
        </p:nvPicPr>
        <p:blipFill>
          <a:blip r:embed="rId6"/>
          <a:stretch>
            <a:fillRect/>
          </a:stretch>
        </p:blipFill>
        <p:spPr>
          <a:xfrm>
            <a:off x="6441856" y="4449950"/>
            <a:ext cx="3350763" cy="2413862"/>
          </a:xfrm>
          <a:prstGeom prst="rect">
            <a:avLst/>
          </a:prstGeom>
        </p:spPr>
      </p:pic>
    </p:spTree>
    <p:extLst>
      <p:ext uri="{BB962C8B-B14F-4D97-AF65-F5344CB8AC3E}">
        <p14:creationId xmlns:p14="http://schemas.microsoft.com/office/powerpoint/2010/main" val="2421184353"/>
      </p:ext>
    </p:extLst>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7" name="TextBox 6"/>
          <p:cNvSpPr txBox="1"/>
          <p:nvPr/>
        </p:nvSpPr>
        <p:spPr>
          <a:xfrm>
            <a:off x="218673" y="-7251"/>
            <a:ext cx="11742649" cy="707886"/>
          </a:xfrm>
          <a:prstGeom prst="rect">
            <a:avLst/>
          </a:prstGeom>
        </p:spPr>
        <p:style>
          <a:lnRef idx="1">
            <a:schemeClr val="accent2"/>
          </a:lnRef>
          <a:fillRef idx="2">
            <a:schemeClr val="accent2"/>
          </a:fillRef>
          <a:effectRef idx="1">
            <a:schemeClr val="accent2"/>
          </a:effectRef>
          <a:fontRef idx="minor">
            <a:schemeClr val="dk1"/>
          </a:fontRef>
        </p:style>
        <p:txBody>
          <a:bodyPr anchor="t" bIns="45720" lIns="91440" rIns="91440" rtlCol="0" tIns="45720" wrap="square">
            <a:spAutoFit/>
          </a:bodyPr>
          <a:lstStyle/>
          <a:p>
            <a:pPr algn="ctr">
              <a:defRPr/>
            </a:pPr>
            <a:r>
              <a:rPr b="1" baseline="0" cap="none" i="0" kern="1200" kumimoji="0" lang="en-GB" noProof="0" normalizeH="0" spc="0" strike="noStrike" sz="2000" u="none">
                <a:ln>
                  <a:noFill/>
                </a:ln>
                <a:solidFill>
                  <a:prstClr val="black"/>
                </a:solidFill>
                <a:effectLst/>
                <a:uLnTx/>
                <a:uFillTx/>
                <a:latin panose="020F0502020204030204" typeface="Calibri"/>
                <a:ea typeface="+mn-ea"/>
                <a:cs typeface="+mn-cs"/>
              </a:rPr>
              <a:t>The Creative Arts and Technology department will be offering: Fine Art, </a:t>
            </a:r>
            <a:r>
              <a:rPr b="1" lang="en-GB" sz="2000">
                <a:solidFill>
                  <a:prstClr val="black"/>
                </a:solidFill>
                <a:latin panose="020F0502020204030204" typeface="Calibri"/>
              </a:rPr>
              <a:t>Photography, Art</a:t>
            </a:r>
            <a:r>
              <a:rPr b="1" baseline="0" cap="none" i="0" kern="1200" kumimoji="0" lang="en-GB" noProof="0" normalizeH="0" spc="0" strike="noStrike" sz="2000" u="none">
                <a:ln>
                  <a:noFill/>
                </a:ln>
                <a:solidFill>
                  <a:prstClr val="black"/>
                </a:solidFill>
                <a:effectLst/>
                <a:uLnTx/>
                <a:uFillTx/>
                <a:latin panose="020F0502020204030204" typeface="Calibri"/>
                <a:ea typeface="+mn-ea"/>
                <a:cs typeface="+mn-cs"/>
              </a:rPr>
              <a:t> Textiles</a:t>
            </a:r>
            <a:r>
              <a:rPr b="1" lang="en-GB" sz="2000">
                <a:solidFill>
                  <a:prstClr val="black"/>
                </a:solidFill>
                <a:latin panose="020F0502020204030204" typeface="Calibri"/>
              </a:rPr>
              <a:t>,</a:t>
            </a:r>
            <a:r>
              <a:rPr b="1" baseline="0" cap="none" i="0" kern="1200" kumimoji="0" lang="en-GB" noProof="0" normalizeH="0" spc="0" strike="noStrike" sz="2000" u="none">
                <a:ln>
                  <a:noFill/>
                </a:ln>
                <a:solidFill>
                  <a:prstClr val="black"/>
                </a:solidFill>
                <a:effectLst/>
                <a:uLnTx/>
                <a:uFillTx/>
                <a:latin panose="020F0502020204030204" typeface="Calibri"/>
                <a:ea typeface="+mn-ea"/>
                <a:cs typeface="+mn-cs"/>
              </a:rPr>
              <a:t> </a:t>
            </a:r>
            <a:r>
              <a:rPr b="1" lang="en-GB" sz="2000">
                <a:solidFill>
                  <a:prstClr val="black"/>
                </a:solidFill>
                <a:latin panose="020F0502020204030204" typeface="Calibri"/>
              </a:rPr>
              <a:t>Graphics </a:t>
            </a:r>
            <a:r>
              <a:rPr b="1" baseline="0" cap="none" i="0" kern="1200" kumimoji="0" lang="en-GB" noProof="0" normalizeH="0" spc="0" strike="noStrike" sz="2000" u="none">
                <a:ln>
                  <a:noFill/>
                </a:ln>
                <a:solidFill>
                  <a:prstClr val="black"/>
                </a:solidFill>
                <a:effectLst/>
                <a:uLnTx/>
                <a:uFillTx/>
                <a:latin panose="020F0502020204030204" typeface="Calibri"/>
                <a:ea typeface="+mn-ea"/>
                <a:cs typeface="+mn-cs"/>
              </a:rPr>
              <a:t>and Food Preparation and Nutrition</a:t>
            </a:r>
            <a:endParaRPr b="1" baseline="0" cap="none" i="0" kern="1200" lang="en-GB" noProof="0" normalizeH="0" spc="0" strike="noStrike" sz="2000" u="none">
              <a:ln>
                <a:noFill/>
              </a:ln>
              <a:solidFill>
                <a:prstClr val="black"/>
              </a:solidFill>
              <a:effectLst/>
              <a:uLnTx/>
              <a:uFillTx/>
              <a:latin panose="020F0502020204030204" typeface="Calibri"/>
              <a:ea typeface="Calibri"/>
              <a:cs typeface="Calibri"/>
            </a:endParaRPr>
          </a:p>
        </p:txBody>
      </p:sp>
      <p:sp>
        <p:nvSpPr>
          <p:cNvPr id="14" name="TextBox 13"/>
          <p:cNvSpPr txBox="1"/>
          <p:nvPr/>
        </p:nvSpPr>
        <p:spPr>
          <a:xfrm>
            <a:off x="9068494" y="756718"/>
            <a:ext cx="3120445" cy="8125301"/>
          </a:xfrm>
          <a:prstGeom prst="rect">
            <a:avLst/>
          </a:prstGeom>
          <a:noFill/>
        </p:spPr>
        <p:txBody>
          <a:bodyPr anchor="t" bIns="45720" lIns="91440" rIns="91440" rtlCol="0" tIns="45720" wrap="square">
            <a:spAutoFit/>
          </a:bodyPr>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1800" u="none">
              <a:ln>
                <a:noFill/>
              </a:ln>
              <a:solidFill>
                <a:prstClr val="black"/>
              </a:solidFill>
              <a:effectLst/>
              <a:uLnTx/>
              <a:uFillTx/>
              <a:latin panose="020F0502020204030204" typeface="Calibri"/>
              <a:ea typeface="+mn-ea"/>
              <a:cs typeface="+mn-cs"/>
            </a:endParaRPr>
          </a:p>
          <a:p>
            <a:pPr algn="ctr">
              <a:defRPr/>
            </a:pPr>
            <a:r>
              <a:rPr b="0" baseline="0" cap="none" i="0" kern="1200" kumimoji="0" lang="en-GB" noProof="0" normalizeH="0" spc="0" strike="noStrike" sz="1600" u="none">
                <a:ln>
                  <a:noFill/>
                </a:ln>
                <a:solidFill>
                  <a:prstClr val="black"/>
                </a:solidFill>
                <a:effectLst/>
                <a:uLnTx/>
                <a:uFillTx/>
                <a:latin panose="020F0502020204030204" typeface="Calibri"/>
                <a:ea typeface="+mn-ea"/>
                <a:cs typeface="+mn-cs"/>
              </a:rPr>
              <a:t>All of the Art options will provide you with a chance to explore and develop your creativity in a personal way! </a:t>
            </a:r>
            <a:r>
              <a:rPr lang="en-GB" sz="1600">
                <a:solidFill>
                  <a:prstClr val="black"/>
                </a:solidFill>
                <a:latin panose="020F0502020204030204" typeface="Calibri"/>
              </a:rPr>
              <a:t> </a:t>
            </a:r>
            <a:r>
              <a:rPr b="0" baseline="0" cap="none" i="0" kern="1200" kumimoji="0" lang="en-GB" noProof="0" normalizeH="0" spc="0" strike="noStrike" sz="1600" u="none">
                <a:ln>
                  <a:noFill/>
                </a:ln>
                <a:solidFill>
                  <a:prstClr val="black"/>
                </a:solidFill>
                <a:effectLst/>
                <a:uLnTx/>
                <a:uFillTx/>
                <a:latin panose="020F0502020204030204" typeface="Calibri"/>
                <a:ea typeface="+mn-ea"/>
                <a:cs typeface="+mn-cs"/>
              </a:rPr>
              <a:t>Each course is  tailored towards delivering different techniques</a:t>
            </a:r>
            <a:r>
              <a:rPr lang="en-GB" sz="1600">
                <a:solidFill>
                  <a:prstClr val="black"/>
                </a:solidFill>
                <a:latin panose="020F0502020204030204" typeface="Calibri"/>
              </a:rPr>
              <a:t>/skills</a:t>
            </a:r>
            <a:r>
              <a:rPr b="0" baseline="0" cap="none" i="0" kern="1200" kumimoji="0" lang="en-GB" noProof="0" normalizeH="0" spc="0" strike="noStrike" sz="1600" u="none">
                <a:ln>
                  <a:noFill/>
                </a:ln>
                <a:solidFill>
                  <a:prstClr val="black"/>
                </a:solidFill>
                <a:effectLst/>
                <a:uLnTx/>
                <a:uFillTx/>
                <a:latin panose="020F0502020204030204" typeface="Calibri"/>
                <a:ea typeface="+mn-ea"/>
                <a:cs typeface="+mn-cs"/>
              </a:rPr>
              <a:t> </a:t>
            </a:r>
            <a:r>
              <a:rPr lang="en-GB" sz="1600">
                <a:solidFill>
                  <a:prstClr val="black"/>
                </a:solidFill>
                <a:latin panose="020F0502020204030204" typeface="Calibri"/>
              </a:rPr>
              <a:t>to</a:t>
            </a:r>
            <a:r>
              <a:rPr b="0" baseline="0" cap="none" i="0" kern="1200" kumimoji="0" lang="en-GB" noProof="0" normalizeH="0" spc="0" strike="noStrike" sz="1600" u="none">
                <a:ln>
                  <a:noFill/>
                </a:ln>
                <a:solidFill>
                  <a:prstClr val="black"/>
                </a:solidFill>
                <a:effectLst/>
                <a:uLnTx/>
                <a:uFillTx/>
                <a:latin panose="020F0502020204030204" typeface="Calibri"/>
                <a:ea typeface="+mn-ea"/>
                <a:cs typeface="+mn-cs"/>
              </a:rPr>
              <a:t> give you the </a:t>
            </a:r>
            <a:r>
              <a:rPr lang="en-GB" sz="1600">
                <a:solidFill>
                  <a:prstClr val="black"/>
                </a:solidFill>
                <a:latin panose="020F0502020204030204" typeface="Calibri"/>
              </a:rPr>
              <a:t>opportunity </a:t>
            </a:r>
            <a:r>
              <a:rPr b="0" baseline="0" cap="none" i="0" kern="1200" kumimoji="0" lang="en-GB" noProof="0" normalizeH="0" spc="0" strike="noStrike" sz="1600" u="none">
                <a:ln>
                  <a:noFill/>
                </a:ln>
                <a:solidFill>
                  <a:prstClr val="black"/>
                </a:solidFill>
                <a:effectLst/>
                <a:uLnTx/>
                <a:uFillTx/>
                <a:latin panose="020F0502020204030204" typeface="Calibri"/>
                <a:ea typeface="+mn-ea"/>
                <a:cs typeface="+mn-cs"/>
              </a:rPr>
              <a:t>that can lead you onto a path to a creative career that suits you!</a:t>
            </a:r>
            <a:endParaRPr b="0" baseline="0" cap="none" i="0" kern="1200" lang="en-GB" noProof="0" normalizeH="0" spc="0" strike="noStrike" sz="1600" u="none">
              <a:ln>
                <a:noFill/>
              </a:ln>
              <a:solidFill>
                <a:prstClr val="black"/>
              </a:solidFill>
              <a:effectLst/>
              <a:uLnTx/>
              <a:uFillTx/>
              <a:latin panose="020F0502020204030204" typeface="Calibri"/>
              <a:ea typeface="Calibri"/>
              <a:cs typeface="Calibri"/>
            </a:endParaRPr>
          </a:p>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lang="en-GB" noProof="0" normalizeH="0" spc="0" strike="noStrike" sz="1600" u="none">
              <a:ln>
                <a:noFill/>
              </a:ln>
              <a:solidFill>
                <a:prstClr val="black"/>
              </a:solidFill>
              <a:effectLst/>
              <a:uLnTx/>
              <a:uFillTx/>
              <a:latin panose="020F0502020204030204" typeface="Calibri"/>
              <a:ea typeface="Calibri"/>
              <a:cs typeface="Calibri"/>
            </a:endParaRPr>
          </a:p>
          <a:p>
            <a:pPr algn="ctr" defTabSz="914400" eaLnBrk="1" fontAlgn="auto" hangingPunct="1" indent="0" latinLnBrk="0" lvl="0" marL="0" marR="0" rtl="0">
              <a:lnSpc>
                <a:spcPct val="100000"/>
              </a:lnSpc>
              <a:spcBef>
                <a:spcPts val="0"/>
              </a:spcBef>
              <a:spcAft>
                <a:spcPts val="0"/>
              </a:spcAft>
              <a:buClrTx/>
              <a:buSzTx/>
              <a:buFontTx/>
              <a:buNone/>
              <a:tabLst/>
              <a:defRPr/>
            </a:pPr>
            <a:r>
              <a:rPr b="0" baseline="0" cap="none" i="0" kern="1200" kumimoji="0" lang="en-GB" noProof="0" normalizeH="0" spc="0" strike="noStrike" sz="1600" u="none">
                <a:ln>
                  <a:noFill/>
                </a:ln>
                <a:solidFill>
                  <a:prstClr val="black"/>
                </a:solidFill>
                <a:effectLst/>
                <a:uLnTx/>
                <a:uFillTx/>
                <a:latin panose="020F0502020204030204" typeface="Calibri"/>
                <a:ea typeface="+mn-ea"/>
                <a:cs typeface="+mn-cs"/>
              </a:rPr>
              <a:t>All four Art based GCSE courses are made up of</a:t>
            </a:r>
            <a:endParaRPr b="0" baseline="0" cap="none" i="0" kern="1200" lang="en-GB" noProof="0" normalizeH="0" spc="0" strike="noStrike" sz="1600" u="none">
              <a:ln>
                <a:noFill/>
              </a:ln>
              <a:solidFill>
                <a:prstClr val="black"/>
              </a:solidFill>
              <a:effectLst/>
              <a:uLnTx/>
              <a:uFillTx/>
              <a:latin panose="020F0502020204030204" typeface="Calibri"/>
              <a:ea typeface="Calibri"/>
              <a:cs typeface="Calibri"/>
            </a:endParaRPr>
          </a:p>
          <a:p>
            <a:pPr algn="ctr" defTabSz="914400" eaLnBrk="1" fontAlgn="auto" hangingPunct="1" indent="0" latinLnBrk="0" lvl="0" marL="0" marR="0" rtl="0">
              <a:lnSpc>
                <a:spcPct val="100000"/>
              </a:lnSpc>
              <a:spcBef>
                <a:spcPts val="0"/>
              </a:spcBef>
              <a:spcAft>
                <a:spcPts val="0"/>
              </a:spcAft>
              <a:buClrTx/>
              <a:buSzTx/>
              <a:buFontTx/>
              <a:buNone/>
              <a:tabLst/>
              <a:defRPr/>
            </a:pPr>
            <a:r>
              <a:rPr b="1" baseline="0" cap="none" i="0" kern="1200" kumimoji="0" lang="en-GB" noProof="0" normalizeH="0" spc="0" strike="noStrike" sz="1600" u="none">
                <a:ln>
                  <a:noFill/>
                </a:ln>
                <a:solidFill>
                  <a:prstClr val="black"/>
                </a:solidFill>
                <a:effectLst/>
                <a:uLnTx/>
                <a:uFillTx/>
                <a:latin panose="020F0502020204030204" typeface="Calibri"/>
                <a:ea typeface="+mn-ea"/>
                <a:cs typeface="+mn-cs"/>
              </a:rPr>
              <a:t>Component 1</a:t>
            </a:r>
            <a:r>
              <a:rPr b="0" baseline="0" cap="none" i="0" kern="1200" kumimoji="0" lang="en-GB" noProof="0" normalizeH="0" spc="0" strike="noStrike" sz="1600" u="none">
                <a:ln>
                  <a:noFill/>
                </a:ln>
                <a:solidFill>
                  <a:prstClr val="black"/>
                </a:solidFill>
                <a:effectLst/>
                <a:uLnTx/>
                <a:uFillTx/>
                <a:latin panose="020F0502020204030204" typeface="Calibri"/>
                <a:ea typeface="+mn-ea"/>
                <a:cs typeface="+mn-cs"/>
              </a:rPr>
              <a:t>- Personal portfolio (Coursework)- 60%- 1 main project and 1 side</a:t>
            </a:r>
            <a:endParaRPr b="0" baseline="0" cap="none" i="0" kern="1200" lang="en-GB" noProof="0" normalizeH="0" spc="0" strike="noStrike" sz="1600" u="none">
              <a:ln>
                <a:noFill/>
              </a:ln>
              <a:solidFill>
                <a:prstClr val="black"/>
              </a:solidFill>
              <a:effectLst/>
              <a:uLnTx/>
              <a:uFillTx/>
              <a:latin panose="020F0502020204030204" typeface="Calibri"/>
              <a:ea typeface="Calibri"/>
              <a:cs typeface="Calibri"/>
            </a:endParaRPr>
          </a:p>
          <a:p>
            <a:pPr algn="ctr" defTabSz="914400" eaLnBrk="1" fontAlgn="auto" hangingPunct="1" indent="0" latinLnBrk="0" lvl="0" marL="0" marR="0" rtl="0">
              <a:lnSpc>
                <a:spcPct val="100000"/>
              </a:lnSpc>
              <a:spcBef>
                <a:spcPts val="0"/>
              </a:spcBef>
              <a:spcAft>
                <a:spcPts val="0"/>
              </a:spcAft>
              <a:buClrTx/>
              <a:buSzTx/>
              <a:buFontTx/>
              <a:buNone/>
              <a:tabLst/>
              <a:defRPr/>
            </a:pPr>
            <a:r>
              <a:rPr b="1" baseline="0" cap="none" i="0" kern="1200" kumimoji="0" lang="en-GB" noProof="0" normalizeH="0" spc="0" strike="noStrike" sz="1600" u="none">
                <a:ln>
                  <a:noFill/>
                </a:ln>
                <a:solidFill>
                  <a:prstClr val="black"/>
                </a:solidFill>
                <a:effectLst/>
                <a:uLnTx/>
                <a:uFillTx/>
                <a:latin panose="020F0502020204030204" typeface="Calibri"/>
                <a:ea typeface="+mn-ea"/>
                <a:cs typeface="+mn-cs"/>
              </a:rPr>
              <a:t>Component 2</a:t>
            </a:r>
            <a:r>
              <a:rPr b="0" baseline="0" cap="none" i="0" kern="1200" kumimoji="0" lang="en-GB" noProof="0" normalizeH="0" spc="0" strike="noStrike" sz="1600" u="none">
                <a:ln>
                  <a:noFill/>
                </a:ln>
                <a:solidFill>
                  <a:prstClr val="black"/>
                </a:solidFill>
                <a:effectLst/>
                <a:uLnTx/>
                <a:uFillTx/>
                <a:latin panose="020F0502020204030204" typeface="Calibri"/>
                <a:ea typeface="+mn-ea"/>
                <a:cs typeface="+mn-cs"/>
              </a:rPr>
              <a:t>- Externally set assignemt-40%</a:t>
            </a:r>
            <a:endParaRPr b="0" baseline="0" cap="none" i="0" kern="1200" lang="en-GB" noProof="0" normalizeH="0" spc="0" strike="noStrike" sz="1600" u="none">
              <a:ln>
                <a:noFill/>
              </a:ln>
              <a:solidFill>
                <a:prstClr val="black"/>
              </a:solidFill>
              <a:effectLst/>
              <a:uLnTx/>
              <a:uFillTx/>
              <a:latin panose="020F0502020204030204" typeface="Calibri"/>
              <a:ea typeface="Calibri"/>
              <a:cs typeface="Calibri"/>
            </a:endParaRPr>
          </a:p>
          <a:p>
            <a:pPr algn="ctr" defTabSz="914400" eaLnBrk="1" fontAlgn="auto" hangingPunct="1" indent="0" latinLnBrk="0" lvl="0" marL="0" marR="0" rtl="0">
              <a:lnSpc>
                <a:spcPct val="100000"/>
              </a:lnSpc>
              <a:spcBef>
                <a:spcPts val="0"/>
              </a:spcBef>
              <a:spcAft>
                <a:spcPts val="0"/>
              </a:spcAft>
              <a:buClrTx/>
              <a:buSzTx/>
              <a:buFontTx/>
              <a:buNone/>
              <a:tabLst/>
              <a:defRPr/>
            </a:pPr>
            <a:r>
              <a:rPr b="0" baseline="0" cap="none" i="0" kern="1200" kumimoji="0" lang="en-GB" noProof="0" normalizeH="0" spc="0" strike="noStrike" sz="1600" u="none">
                <a:ln>
                  <a:noFill/>
                </a:ln>
                <a:solidFill>
                  <a:prstClr val="black"/>
                </a:solidFill>
                <a:effectLst/>
                <a:uLnTx/>
                <a:uFillTx/>
                <a:latin panose="020F0502020204030204" typeface="Calibri"/>
                <a:ea typeface="Calibri"/>
                <a:cs typeface="Calibri"/>
              </a:rPr>
              <a:t>10 hour controlled assessment (project chosen by you)</a:t>
            </a:r>
            <a:endParaRPr b="0" baseline="0" cap="none" i="0" kern="1200" lang="en-GB" noProof="0" normalizeH="0" spc="0" strike="noStrike" sz="1600" u="none">
              <a:ln>
                <a:noFill/>
              </a:ln>
              <a:solidFill>
                <a:prstClr val="black"/>
              </a:solidFill>
              <a:effectLst/>
              <a:uLnTx/>
              <a:uFillTx/>
              <a:latin panose="020F0502020204030204" typeface="Calibri"/>
              <a:ea typeface="Calibri"/>
              <a:cs typeface="Calibri"/>
            </a:endParaRPr>
          </a:p>
          <a:p>
            <a:pPr algn="ctr">
              <a:defRPr/>
            </a:pPr>
            <a:endParaRPr lang="en-GB" sz="1600">
              <a:solidFill>
                <a:prstClr val="black"/>
              </a:solidFill>
              <a:latin panose="020F0502020204030204" typeface="Calibri"/>
              <a:ea typeface="Calibri"/>
              <a:cs typeface="Calibri"/>
            </a:endParaRPr>
          </a:p>
          <a:p>
            <a:pPr algn="ctr">
              <a:defRPr/>
            </a:pPr>
            <a:endParaRPr lang="en-GB" sz="1600">
              <a:solidFill>
                <a:prstClr val="black"/>
              </a:solidFill>
              <a:latin panose="020F0502020204030204" typeface="Calibri"/>
              <a:ea typeface="Calibri"/>
              <a:cs typeface="Calibri"/>
            </a:endParaRPr>
          </a:p>
          <a:p>
            <a:pPr algn="ctr" defTabSz="914400" indent="0" lvl="0" marL="0" marR="0">
              <a:lnSpc>
                <a:spcPct val="100000"/>
              </a:lnSpc>
              <a:spcBef>
                <a:spcPts val="0"/>
              </a:spcBef>
              <a:spcAft>
                <a:spcPts val="0"/>
              </a:spcAft>
              <a:buClrTx/>
              <a:buSzTx/>
              <a:buFontTx/>
              <a:buNone/>
              <a:tabLst/>
              <a:defRPr/>
            </a:pPr>
            <a:r>
              <a:rPr b="0" baseline="0" cap="none" i="0" kern="1200" kumimoji="0" lang="en-GB" noProof="0" normalizeH="0" spc="0" strike="noStrike" sz="1600" u="none">
                <a:ln>
                  <a:noFill/>
                </a:ln>
                <a:solidFill>
                  <a:prstClr val="black"/>
                </a:solidFill>
                <a:effectLst/>
                <a:uLnTx/>
                <a:uFillTx/>
                <a:latin panose="020F0502020204030204" typeface="Calibri"/>
                <a:ea typeface="+mn-ea"/>
                <a:cs typeface="+mn-cs"/>
              </a:rPr>
              <a:t>Each course will require at least an hour a week of homework </a:t>
            </a:r>
            <a:endParaRPr lang="en-GB" sz="1600">
              <a:solidFill>
                <a:prstClr val="black"/>
              </a:solidFill>
              <a:ea typeface="Calibri"/>
              <a:cs typeface="Calibri"/>
            </a:endParaRPr>
          </a:p>
          <a:p>
            <a:pPr algn="ctr" defTabSz="914400" eaLnBrk="1" fontAlgn="auto" hangingPunct="1" indent="0" latinLnBrk="0" lvl="0" marL="0" marR="0" rtl="0">
              <a:lnSpc>
                <a:spcPct val="100000"/>
              </a:lnSpc>
              <a:spcBef>
                <a:spcPts val="0"/>
              </a:spcBef>
              <a:spcAft>
                <a:spcPts val="0"/>
              </a:spcAft>
              <a:buClrTx/>
              <a:buSzTx/>
              <a:buFontTx/>
              <a:buNone/>
              <a:tabLst/>
              <a:defRPr/>
            </a:pPr>
            <a:endParaRPr b="1" baseline="0" cap="none" i="0" kern="1200" kumimoji="0" lang="en-GB" noProof="0" normalizeH="0" spc="0" strike="noStrike" sz="2800" u="none">
              <a:ln>
                <a:noFill/>
              </a:ln>
              <a:solidFill>
                <a:prstClr val="black"/>
              </a:solidFill>
              <a:effectLst/>
              <a:uLnTx/>
              <a:uFillTx/>
              <a:latin panose="020F0502020204030204" typeface="Calibri"/>
              <a:ea typeface="+mn-ea"/>
              <a:cs typeface="+mn-cs"/>
            </a:endParaRPr>
          </a:p>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1800" u="none">
              <a:ln>
                <a:noFill/>
              </a:ln>
              <a:solidFill>
                <a:prstClr val="black"/>
              </a:solidFill>
              <a:effectLst/>
              <a:uLnTx/>
              <a:uFillTx/>
              <a:latin panose="020F0502020204030204" typeface="Calibri"/>
              <a:ea typeface="+mn-ea"/>
              <a:cs typeface="+mn-cs"/>
            </a:endParaRPr>
          </a:p>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1800" u="none">
              <a:ln>
                <a:noFill/>
              </a:ln>
              <a:solidFill>
                <a:prstClr val="black"/>
              </a:solidFill>
              <a:effectLst/>
              <a:uLnTx/>
              <a:uFillTx/>
              <a:latin panose="020F0502020204030204" typeface="Calibri"/>
              <a:ea typeface="+mn-ea"/>
              <a:cs typeface="+mn-cs"/>
            </a:endParaRPr>
          </a:p>
          <a:p>
            <a:pPr algn="ctr" defTabSz="914400" eaLnBrk="1" fontAlgn="auto" hangingPunct="1" indent="0" latinLnBrk="0" lvl="0" marL="0" marR="0" rtl="0">
              <a:lnSpc>
                <a:spcPct val="100000"/>
              </a:lnSpc>
              <a:spcBef>
                <a:spcPts val="0"/>
              </a:spcBef>
              <a:spcAft>
                <a:spcPts val="0"/>
              </a:spcAft>
              <a:buClrTx/>
              <a:buSzTx/>
              <a:buFontTx/>
              <a:buNone/>
              <a:tabLst/>
              <a:defRPr/>
            </a:pPr>
            <a:r>
              <a:rPr b="0" baseline="0" cap="none" i="0" kern="1200" kumimoji="0" lang="en-GB" noProof="0" normalizeH="0" spc="0" strike="noStrike" sz="1800" u="none">
                <a:ln>
                  <a:noFill/>
                </a:ln>
                <a:solidFill>
                  <a:prstClr val="black"/>
                </a:solidFill>
                <a:effectLst/>
                <a:uLnTx/>
                <a:uFillTx/>
                <a:latin panose="020F0502020204030204" typeface="Calibri"/>
                <a:ea typeface="+mn-ea"/>
                <a:cs typeface="+mn-cs"/>
              </a:rPr>
              <a:t> </a:t>
            </a:r>
          </a:p>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1800" u="none">
              <a:ln>
                <a:noFill/>
              </a:ln>
              <a:solidFill>
                <a:prstClr val="black"/>
              </a:solidFill>
              <a:effectLst/>
              <a:uLnTx/>
              <a:uFillTx/>
              <a:latin panose="020F0502020204030204" typeface="Calibri"/>
              <a:ea typeface="+mn-ea"/>
              <a:cs typeface="+mn-cs"/>
            </a:endParaRPr>
          </a:p>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1800" u="none">
              <a:ln>
                <a:noFill/>
              </a:ln>
              <a:solidFill>
                <a:prstClr val="black"/>
              </a:solidFill>
              <a:effectLst/>
              <a:uLnTx/>
              <a:uFillTx/>
              <a:latin panose="020F0502020204030204" typeface="Calibri"/>
              <a:ea typeface="+mn-ea"/>
              <a:cs typeface="+mn-cs"/>
            </a:endParaRPr>
          </a:p>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1800" u="none">
              <a:ln>
                <a:noFill/>
              </a:ln>
              <a:solidFill>
                <a:prstClr val="black"/>
              </a:solidFill>
              <a:effectLst/>
              <a:uLnTx/>
              <a:uFillTx/>
              <a:latin panose="020F0502020204030204" typeface="Calibri"/>
              <a:ea typeface="+mn-ea"/>
              <a:cs typeface="+mn-cs"/>
            </a:endParaRPr>
          </a:p>
        </p:txBody>
      </p:sp>
      <p:pic>
        <p:nvPicPr>
          <p:cNvPr descr="GCSE ART &amp; DESIGN Assessment Objective posters | Teaching Resources" id="3" name="Picture 2">
            <a:extLst>
              <a:ext uri="{FF2B5EF4-FFF2-40B4-BE49-F238E27FC236}">
                <a16:creationId xmlns:a16="http://schemas.microsoft.com/office/drawing/2014/main" id="{557471D2-8B95-6CB2-E998-50B2D66F1300}"/>
              </a:ext>
            </a:extLst>
          </p:cNvPr>
          <p:cNvPicPr>
            <a:picLocks noChangeAspect="1"/>
          </p:cNvPicPr>
          <p:nvPr/>
        </p:nvPicPr>
        <p:blipFill>
          <a:blip r:embed="rId2"/>
          <a:stretch>
            <a:fillRect/>
          </a:stretch>
        </p:blipFill>
        <p:spPr>
          <a:xfrm>
            <a:off x="90072" y="705127"/>
            <a:ext cx="1179648" cy="1585349"/>
          </a:xfrm>
          <a:prstGeom prst="rect">
            <a:avLst/>
          </a:prstGeom>
        </p:spPr>
      </p:pic>
      <p:pic>
        <p:nvPicPr>
          <p:cNvPr descr="assessment objectives" id="4" name="Picture 3">
            <a:extLst>
              <a:ext uri="{FF2B5EF4-FFF2-40B4-BE49-F238E27FC236}">
                <a16:creationId xmlns:a16="http://schemas.microsoft.com/office/drawing/2014/main" id="{CDD41374-B4F9-F12E-9A6C-5DA95FED0C04}"/>
              </a:ext>
            </a:extLst>
          </p:cNvPr>
          <p:cNvPicPr>
            <a:picLocks noChangeAspect="1"/>
          </p:cNvPicPr>
          <p:nvPr/>
        </p:nvPicPr>
        <p:blipFill>
          <a:blip r:embed="rId3"/>
          <a:stretch>
            <a:fillRect/>
          </a:stretch>
        </p:blipFill>
        <p:spPr>
          <a:xfrm>
            <a:off x="-5247" y="4675483"/>
            <a:ext cx="1379511" cy="1949881"/>
          </a:xfrm>
          <a:prstGeom prst="rect">
            <a:avLst/>
          </a:prstGeom>
        </p:spPr>
      </p:pic>
      <p:pic>
        <p:nvPicPr>
          <p:cNvPr descr="Free GCSE Assessment Objective Posters - The Arty Teacher" id="6" name="Picture 5">
            <a:extLst>
              <a:ext uri="{FF2B5EF4-FFF2-40B4-BE49-F238E27FC236}">
                <a16:creationId xmlns:a16="http://schemas.microsoft.com/office/drawing/2014/main" id="{8C1E9809-BFD5-2689-424D-6A56BDC144CA}"/>
              </a:ext>
            </a:extLst>
          </p:cNvPr>
          <p:cNvPicPr>
            <a:picLocks noChangeAspect="1"/>
          </p:cNvPicPr>
          <p:nvPr/>
        </p:nvPicPr>
        <p:blipFill>
          <a:blip r:embed="rId4"/>
          <a:stretch>
            <a:fillRect/>
          </a:stretch>
        </p:blipFill>
        <p:spPr>
          <a:xfrm>
            <a:off x="4242395" y="758102"/>
            <a:ext cx="1327850" cy="1924051"/>
          </a:xfrm>
          <a:prstGeom prst="rect">
            <a:avLst/>
          </a:prstGeom>
        </p:spPr>
      </p:pic>
      <p:pic>
        <p:nvPicPr>
          <p:cNvPr descr="Free GCSE Assessment Objective Posters - The Arty Teacher" id="8" name="Picture 7">
            <a:extLst>
              <a:ext uri="{FF2B5EF4-FFF2-40B4-BE49-F238E27FC236}">
                <a16:creationId xmlns:a16="http://schemas.microsoft.com/office/drawing/2014/main" id="{F2F7A45A-3A6E-F54B-1ACC-BEEB910604B3}"/>
              </a:ext>
            </a:extLst>
          </p:cNvPr>
          <p:cNvPicPr>
            <a:picLocks noChangeAspect="1"/>
          </p:cNvPicPr>
          <p:nvPr/>
        </p:nvPicPr>
        <p:blipFill>
          <a:blip r:embed="rId5"/>
          <a:stretch>
            <a:fillRect/>
          </a:stretch>
        </p:blipFill>
        <p:spPr>
          <a:xfrm>
            <a:off x="4140550" y="4572161"/>
            <a:ext cx="1444087" cy="2143610"/>
          </a:xfrm>
          <a:prstGeom prst="rect">
            <a:avLst/>
          </a:prstGeom>
        </p:spPr>
      </p:pic>
      <p:pic>
        <p:nvPicPr>
          <p:cNvPr descr="Art and Design - Year 9 to 11: 2018" id="9" name="Picture 8">
            <a:extLst>
              <a:ext uri="{FF2B5EF4-FFF2-40B4-BE49-F238E27FC236}">
                <a16:creationId xmlns:a16="http://schemas.microsoft.com/office/drawing/2014/main" id="{48B2A1E5-30AA-B33D-7023-ECA5088ACFA8}"/>
              </a:ext>
            </a:extLst>
          </p:cNvPr>
          <p:cNvPicPr>
            <a:picLocks noChangeAspect="1"/>
          </p:cNvPicPr>
          <p:nvPr/>
        </p:nvPicPr>
        <p:blipFill>
          <a:blip r:embed="rId6"/>
          <a:stretch>
            <a:fillRect/>
          </a:stretch>
        </p:blipFill>
        <p:spPr>
          <a:xfrm>
            <a:off x="472513" y="1934924"/>
            <a:ext cx="3128075" cy="2295526"/>
          </a:xfrm>
          <a:prstGeom prst="rect">
            <a:avLst/>
          </a:prstGeom>
        </p:spPr>
      </p:pic>
      <p:pic>
        <p:nvPicPr>
          <p:cNvPr descr="Tips for Producing an Amazing GCSE Art Sketchbook This document contains  tips, examples and guidance to help students produce a" id="15" name="Picture 14">
            <a:extLst>
              <a:ext uri="{FF2B5EF4-FFF2-40B4-BE49-F238E27FC236}">
                <a16:creationId xmlns:a16="http://schemas.microsoft.com/office/drawing/2014/main" id="{4F09452F-732C-9374-482A-9958A80F242E}"/>
              </a:ext>
            </a:extLst>
          </p:cNvPr>
          <p:cNvPicPr>
            <a:picLocks noChangeAspect="1"/>
          </p:cNvPicPr>
          <p:nvPr/>
        </p:nvPicPr>
        <p:blipFill>
          <a:blip r:embed="rId7"/>
          <a:stretch>
            <a:fillRect/>
          </a:stretch>
        </p:blipFill>
        <p:spPr>
          <a:xfrm>
            <a:off x="5570764" y="2260204"/>
            <a:ext cx="2860083" cy="1750501"/>
          </a:xfrm>
          <a:prstGeom prst="rect">
            <a:avLst/>
          </a:prstGeom>
        </p:spPr>
      </p:pic>
      <p:pic>
        <p:nvPicPr>
          <p:cNvPr descr="Natural Forms - MS. KAY'S ART WORLD" id="16" name="Picture 15">
            <a:extLst>
              <a:ext uri="{FF2B5EF4-FFF2-40B4-BE49-F238E27FC236}">
                <a16:creationId xmlns:a16="http://schemas.microsoft.com/office/drawing/2014/main" id="{DBBF564D-03EB-F67F-9179-47401E510C9D}"/>
              </a:ext>
            </a:extLst>
          </p:cNvPr>
          <p:cNvPicPr>
            <a:picLocks noChangeAspect="1"/>
          </p:cNvPicPr>
          <p:nvPr/>
        </p:nvPicPr>
        <p:blipFill>
          <a:blip r:embed="rId8"/>
          <a:stretch>
            <a:fillRect/>
          </a:stretch>
        </p:blipFill>
        <p:spPr>
          <a:xfrm>
            <a:off x="7498919" y="1086332"/>
            <a:ext cx="1575016" cy="1199506"/>
          </a:xfrm>
          <a:prstGeom prst="rect">
            <a:avLst/>
          </a:prstGeom>
        </p:spPr>
      </p:pic>
      <p:pic>
        <p:nvPicPr>
          <p:cNvPr descr="150 GCSE Art AO3 - Reflective Recording Examples ideas | gcse art,  observational drawing, sketches" id="17" name="Picture 16">
            <a:extLst>
              <a:ext uri="{FF2B5EF4-FFF2-40B4-BE49-F238E27FC236}">
                <a16:creationId xmlns:a16="http://schemas.microsoft.com/office/drawing/2014/main" id="{D9CE67D0-94E3-50D1-38DE-DEDA68BD2235}"/>
              </a:ext>
            </a:extLst>
          </p:cNvPr>
          <p:cNvPicPr>
            <a:picLocks noChangeAspect="1"/>
          </p:cNvPicPr>
          <p:nvPr/>
        </p:nvPicPr>
        <p:blipFill>
          <a:blip r:embed="rId9"/>
          <a:stretch>
            <a:fillRect/>
          </a:stretch>
        </p:blipFill>
        <p:spPr>
          <a:xfrm>
            <a:off x="1062926" y="4232892"/>
            <a:ext cx="2743200" cy="1427298"/>
          </a:xfrm>
          <a:prstGeom prst="rect">
            <a:avLst/>
          </a:prstGeom>
        </p:spPr>
      </p:pic>
      <p:pic>
        <p:nvPicPr>
          <p:cNvPr descr="GCSE Art -2016 :: Behance" id="18" name="Picture 17">
            <a:extLst>
              <a:ext uri="{FF2B5EF4-FFF2-40B4-BE49-F238E27FC236}">
                <a16:creationId xmlns:a16="http://schemas.microsoft.com/office/drawing/2014/main" id="{D966D3B2-F7A3-896F-AF3E-D8DED8F53919}"/>
              </a:ext>
            </a:extLst>
          </p:cNvPr>
          <p:cNvPicPr>
            <a:picLocks noChangeAspect="1"/>
          </p:cNvPicPr>
          <p:nvPr/>
        </p:nvPicPr>
        <p:blipFill>
          <a:blip r:embed="rId10"/>
          <a:stretch>
            <a:fillRect/>
          </a:stretch>
        </p:blipFill>
        <p:spPr>
          <a:xfrm>
            <a:off x="5576807" y="5325128"/>
            <a:ext cx="1916623" cy="1386761"/>
          </a:xfrm>
          <a:prstGeom prst="rect">
            <a:avLst/>
          </a:prstGeom>
        </p:spPr>
      </p:pic>
      <p:pic>
        <p:nvPicPr>
          <p:cNvPr descr="A screenshot of a computer&#10;&#10;AI-generated content may be incorrect." id="20" name="Picture 19">
            <a:extLst>
              <a:ext uri="{FF2B5EF4-FFF2-40B4-BE49-F238E27FC236}">
                <a16:creationId xmlns:a16="http://schemas.microsoft.com/office/drawing/2014/main" id="{9F572644-3A59-9303-8327-65D59EA4B4A2}"/>
              </a:ext>
            </a:extLst>
          </p:cNvPr>
          <p:cNvPicPr>
            <a:picLocks noChangeAspect="1"/>
          </p:cNvPicPr>
          <p:nvPr/>
        </p:nvPicPr>
        <p:blipFill>
          <a:blip r:embed="rId11"/>
          <a:srcRect b="103" l="105" r="109" t="116"/>
          <a:stretch/>
        </p:blipFill>
        <p:spPr>
          <a:xfrm>
            <a:off x="1669942" y="752600"/>
            <a:ext cx="2247262" cy="1504423"/>
          </a:xfrm>
          <a:prstGeom prst="rect">
            <a:avLst/>
          </a:prstGeom>
        </p:spPr>
      </p:pic>
      <p:pic>
        <p:nvPicPr>
          <p:cNvPr descr="A screenshot of a computer&#10;&#10;AI-generated content may be incorrect." id="21" name="Picture 20">
            <a:extLst>
              <a:ext uri="{FF2B5EF4-FFF2-40B4-BE49-F238E27FC236}">
                <a16:creationId xmlns:a16="http://schemas.microsoft.com/office/drawing/2014/main" id="{A87B50DE-A0D9-7A51-99F2-185A74604584}"/>
              </a:ext>
            </a:extLst>
          </p:cNvPr>
          <p:cNvPicPr>
            <a:picLocks noChangeAspect="1"/>
          </p:cNvPicPr>
          <p:nvPr/>
        </p:nvPicPr>
        <p:blipFill>
          <a:blip r:embed="rId12"/>
          <a:srcRect b="103" l="103" r="81" t="122"/>
          <a:stretch/>
        </p:blipFill>
        <p:spPr>
          <a:xfrm>
            <a:off x="1885626" y="5331853"/>
            <a:ext cx="2260173" cy="1526154"/>
          </a:xfrm>
          <a:prstGeom prst="rect">
            <a:avLst/>
          </a:prstGeom>
        </p:spPr>
      </p:pic>
      <p:pic>
        <p:nvPicPr>
          <p:cNvPr descr="A screenshot of a computer&#10;&#10;AI-generated content may be incorrect." id="5" name="Picture 4">
            <a:extLst>
              <a:ext uri="{FF2B5EF4-FFF2-40B4-BE49-F238E27FC236}">
                <a16:creationId xmlns:a16="http://schemas.microsoft.com/office/drawing/2014/main" id="{2F02F15C-7490-85BE-79F2-0C2223CC884E}"/>
              </a:ext>
            </a:extLst>
          </p:cNvPr>
          <p:cNvPicPr>
            <a:picLocks noChangeAspect="1"/>
          </p:cNvPicPr>
          <p:nvPr/>
        </p:nvPicPr>
        <p:blipFill>
          <a:blip r:embed="rId13"/>
          <a:srcRect b="177" r="1" t="44"/>
          <a:stretch/>
        </p:blipFill>
        <p:spPr>
          <a:xfrm>
            <a:off x="6235700" y="4135418"/>
            <a:ext cx="2514600" cy="1643090"/>
          </a:xfrm>
          <a:prstGeom prst="rect">
            <a:avLst/>
          </a:prstGeom>
        </p:spPr>
      </p:pic>
      <p:pic>
        <p:nvPicPr>
          <p:cNvPr descr="A screenshot of a computer&#10;&#10;AI-generated content may be incorrect." id="10" name="Picture 9">
            <a:extLst>
              <a:ext uri="{FF2B5EF4-FFF2-40B4-BE49-F238E27FC236}">
                <a16:creationId xmlns:a16="http://schemas.microsoft.com/office/drawing/2014/main" id="{96237653-2B2E-3DD9-8263-58AAFDEE151E}"/>
              </a:ext>
            </a:extLst>
          </p:cNvPr>
          <p:cNvPicPr>
            <a:picLocks noChangeAspect="1"/>
          </p:cNvPicPr>
          <p:nvPr/>
        </p:nvPicPr>
        <p:blipFill>
          <a:blip r:embed="rId14"/>
          <a:srcRect b="14" l="42" t="164"/>
          <a:stretch/>
        </p:blipFill>
        <p:spPr>
          <a:xfrm>
            <a:off x="5596619" y="754980"/>
            <a:ext cx="2378984" cy="1536855"/>
          </a:xfrm>
          <a:prstGeom prst="rect">
            <a:avLst/>
          </a:prstGeom>
        </p:spPr>
      </p:pic>
    </p:spTree>
    <p:extLst>
      <p:ext uri="{BB962C8B-B14F-4D97-AF65-F5344CB8AC3E}">
        <p14:creationId xmlns:p14="http://schemas.microsoft.com/office/powerpoint/2010/main" val="3056389505"/>
      </p:ext>
    </p:extLst>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36" l="40" r="-598" t="-306"/>
          <a:stretch/>
        </p:blipFill>
        <p:spPr>
          <a:xfrm>
            <a:off x="9458966" y="29118"/>
            <a:ext cx="2752886" cy="3128345"/>
          </a:xfrm>
          <a:prstGeom prst="rect">
            <a:avLst/>
          </a:prstGeom>
        </p:spPr>
      </p:pic>
      <p:pic>
        <p:nvPicPr>
          <p:cNvPr id="5" name="Picture 4"/>
          <p:cNvPicPr>
            <a:picLocks noChangeAspect="1"/>
          </p:cNvPicPr>
          <p:nvPr/>
        </p:nvPicPr>
        <p:blipFill>
          <a:blip r:embed="rId3"/>
          <a:stretch>
            <a:fillRect/>
          </a:stretch>
        </p:blipFill>
        <p:spPr>
          <a:xfrm>
            <a:off x="98212" y="3332394"/>
            <a:ext cx="2634617" cy="3512821"/>
          </a:xfrm>
          <a:prstGeom prst="rect">
            <a:avLst/>
          </a:prstGeom>
        </p:spPr>
      </p:pic>
      <p:pic>
        <p:nvPicPr>
          <p:cNvPr id="6" name="Picture 5"/>
          <p:cNvPicPr>
            <a:picLocks noChangeAspect="1"/>
          </p:cNvPicPr>
          <p:nvPr/>
        </p:nvPicPr>
        <p:blipFill>
          <a:blip r:embed="rId4"/>
          <a:stretch>
            <a:fillRect/>
          </a:stretch>
        </p:blipFill>
        <p:spPr>
          <a:xfrm>
            <a:off x="6717012" y="29118"/>
            <a:ext cx="2937862" cy="2203397"/>
          </a:xfrm>
          <a:prstGeom prst="rect">
            <a:avLst/>
          </a:prstGeom>
        </p:spPr>
      </p:pic>
      <p:pic>
        <p:nvPicPr>
          <p:cNvPr id="7" name="Picture 6"/>
          <p:cNvPicPr>
            <a:picLocks noChangeAspect="1"/>
          </p:cNvPicPr>
          <p:nvPr/>
        </p:nvPicPr>
        <p:blipFill>
          <a:blip r:embed="rId5"/>
          <a:stretch>
            <a:fillRect/>
          </a:stretch>
        </p:blipFill>
        <p:spPr>
          <a:xfrm>
            <a:off x="0" y="0"/>
            <a:ext cx="1625434" cy="2166203"/>
          </a:xfrm>
          <a:prstGeom prst="rect">
            <a:avLst/>
          </a:prstGeom>
        </p:spPr>
      </p:pic>
      <p:pic>
        <p:nvPicPr>
          <p:cNvPr descr="Related image" id="2054" name="Picture 6"/>
          <p:cNvPicPr>
            <a:picLocks noChangeArrowheads="1" noChangeAspect="1"/>
          </p:cNvPicPr>
          <p:nvPr/>
        </p:nvPicPr>
        <p:blipFill>
          <a:blip cstate="print" r:embed="rId6">
            <a:extLst>
              <a:ext uri="{28A0092B-C50C-407E-A947-70E740481C1C}">
                <a14:useLocalDpi xmlns:a14="http://schemas.microsoft.com/office/drawing/2010/main" val="0"/>
              </a:ext>
            </a:extLst>
          </a:blip>
          <a:srcRect/>
          <a:stretch>
            <a:fillRect/>
          </a:stretch>
        </p:blipFill>
        <p:spPr bwMode="auto">
          <a:xfrm>
            <a:off x="8377745" y="3993232"/>
            <a:ext cx="3814255" cy="2860692"/>
          </a:xfrm>
          <a:prstGeom prst="rect">
            <a:avLst/>
          </a:prstGeom>
          <a:noFill/>
          <a:extLst>
            <a:ext uri="{909E8E84-426E-40DD-AFC4-6F175D3DCCD1}">
              <a14:hiddenFill xmlns:a14="http://schemas.microsoft.com/office/drawing/2010/main">
                <a:solidFill>
                  <a:srgbClr val="FFFFFF"/>
                </a:solidFill>
              </a14:hiddenFill>
            </a:ext>
          </a:extLst>
        </p:spPr>
      </p:pic>
      <p:pic>
        <p:nvPicPr>
          <p:cNvPr descr="Image result for mono print" id="2056" name="Picture 8"/>
          <p:cNvPicPr>
            <a:picLocks noChangeArrowheads="1" noChangeAspect="1"/>
          </p:cNvPicPr>
          <p:nvPr/>
        </p:nvPicPr>
        <p:blipFill>
          <a:blip cstate="print" r:embed="rId7">
            <a:extLst>
              <a:ext uri="{28A0092B-C50C-407E-A947-70E740481C1C}">
                <a14:useLocalDpi xmlns:a14="http://schemas.microsoft.com/office/drawing/2010/main" val="0"/>
              </a:ext>
            </a:extLst>
          </a:blip>
          <a:srcRect/>
          <a:stretch>
            <a:fillRect/>
          </a:stretch>
        </p:blipFill>
        <p:spPr bwMode="auto">
          <a:xfrm flipV="1">
            <a:off x="1695436" y="13905"/>
            <a:ext cx="2887654" cy="2197128"/>
          </a:xfrm>
          <a:prstGeom prst="rect">
            <a:avLst/>
          </a:prstGeom>
          <a:noFill/>
          <a:extLst>
            <a:ext uri="{909E8E84-426E-40DD-AFC4-6F175D3DCCD1}">
              <a14:hiddenFill xmlns:a14="http://schemas.microsoft.com/office/drawing/2010/main">
                <a:solidFill>
                  <a:srgbClr val="FFFFFF"/>
                </a:solidFill>
              </a14:hiddenFill>
            </a:ext>
          </a:extLst>
        </p:spPr>
      </p:pic>
      <p:pic>
        <p:nvPicPr>
          <p:cNvPr descr="Image result for weaving  natural forms" id="2060" name="Picture 12"/>
          <p:cNvPicPr>
            <a:picLocks noChangeArrowheads="1" noChangeAspect="1"/>
          </p:cNvPicPr>
          <p:nvPr/>
        </p:nvPicPr>
        <p:blipFill>
          <a:blip cstate="print" r:embed="rId8">
            <a:extLst>
              <a:ext uri="{28A0092B-C50C-407E-A947-70E740481C1C}">
                <a14:useLocalDpi xmlns:a14="http://schemas.microsoft.com/office/drawing/2010/main" val="0"/>
              </a:ext>
            </a:extLst>
          </a:blip>
          <a:srcRect/>
          <a:stretch>
            <a:fillRect/>
          </a:stretch>
        </p:blipFill>
        <p:spPr bwMode="auto">
          <a:xfrm>
            <a:off x="6134864" y="3332394"/>
            <a:ext cx="1981850" cy="3525606"/>
          </a:xfrm>
          <a:prstGeom prst="rect">
            <a:avLst/>
          </a:prstGeom>
          <a:noFill/>
          <a:extLst>
            <a:ext uri="{909E8E84-426E-40DD-AFC4-6F175D3DCCD1}">
              <a14:hiddenFill xmlns:a14="http://schemas.microsoft.com/office/drawing/2010/main">
                <a:solidFill>
                  <a:srgbClr val="FFFFFF"/>
                </a:solidFill>
              </a14:hiddenFill>
            </a:ext>
          </a:extLst>
        </p:spPr>
      </p:pic>
      <p:pic>
        <p:nvPicPr>
          <p:cNvPr descr="Image result for batik leaves" id="2062" name="Picture 14"/>
          <p:cNvPicPr>
            <a:picLocks noChangeArrowheads="1" noChangeAspect="1"/>
          </p:cNvPicPr>
          <p:nvPr/>
        </p:nvPicPr>
        <p:blipFill>
          <a:blip cstate="print" r:embed="rId9">
            <a:extLst>
              <a:ext uri="{28A0092B-C50C-407E-A947-70E740481C1C}">
                <a14:useLocalDpi xmlns:a14="http://schemas.microsoft.com/office/drawing/2010/main" val="0"/>
              </a:ext>
            </a:extLst>
          </a:blip>
          <a:srcRect/>
          <a:stretch>
            <a:fillRect/>
          </a:stretch>
        </p:blipFill>
        <p:spPr bwMode="auto">
          <a:xfrm>
            <a:off x="2863345" y="3841257"/>
            <a:ext cx="2131421" cy="298399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69817" y="2232515"/>
            <a:ext cx="11390812" cy="1138773"/>
          </a:xfrm>
          <a:prstGeom prst="rect">
            <a:avLst/>
          </a:prstGeom>
          <a:noFill/>
        </p:spPr>
        <p:txBody>
          <a:bodyPr rtlCol="0" wrap="square">
            <a:spAutoFit/>
          </a:bodyPr>
          <a:lstStyle/>
          <a:p>
            <a:pPr algn="l" defTabSz="914400" eaLnBrk="1" fontAlgn="auto" hangingPunct="1" indent="0" latinLnBrk="0" lvl="0" marL="0" marR="0" rtl="0">
              <a:lnSpc>
                <a:spcPct val="100000"/>
              </a:lnSpc>
              <a:spcBef>
                <a:spcPts val="0"/>
              </a:spcBef>
              <a:spcAft>
                <a:spcPts val="0"/>
              </a:spcAft>
              <a:buClrTx/>
              <a:buSzTx/>
              <a:buFontTx/>
              <a:buNone/>
              <a:tabLst/>
              <a:defRPr/>
            </a:pPr>
            <a:r>
              <a:rPr b="0" baseline="0" cap="none" i="0" kern="1200" kumimoji="0" lang="en-GB" noProof="0" normalizeH="0" spc="0" strike="noStrike" sz="4800" u="none">
                <a:ln>
                  <a:noFill/>
                </a:ln>
                <a:solidFill>
                  <a:prstClr val="black"/>
                </a:solidFill>
                <a:effectLst/>
                <a:uLnTx/>
                <a:uFillTx/>
                <a:latin panose="020F0502020204030204" typeface="Calibri"/>
                <a:ea typeface="+mn-ea"/>
                <a:cs typeface="+mn-cs"/>
              </a:rPr>
              <a:t>Art Textiles- </a:t>
            </a:r>
            <a:r>
              <a:rPr b="1" baseline="0" cap="none" i="0" kern="1200" kumimoji="0" lang="en-GB" noProof="0" normalizeH="0" spc="0" strike="noStrike" sz="2000" u="none">
                <a:ln>
                  <a:noFill/>
                </a:ln>
                <a:solidFill>
                  <a:prstClr val="black"/>
                </a:solidFill>
                <a:effectLst/>
                <a:uLnTx/>
                <a:uFillTx/>
                <a:latin panose="020F0502020204030204" typeface="Calibri"/>
                <a:ea typeface="+mn-ea"/>
                <a:cs typeface="+mn-cs"/>
              </a:rPr>
              <a:t>Skills-</a:t>
            </a:r>
            <a:r>
              <a:rPr b="0" baseline="0" cap="none" i="0" kern="1200" kumimoji="0" lang="en-GB" noProof="0" normalizeH="0" spc="0" strike="noStrike" sz="2000" u="none">
                <a:ln>
                  <a:noFill/>
                </a:ln>
                <a:solidFill>
                  <a:prstClr val="black"/>
                </a:solidFill>
                <a:effectLst/>
                <a:uLnTx/>
                <a:uFillTx/>
                <a:latin panose="020F0502020204030204" typeface="Calibri"/>
                <a:ea typeface="+mn-ea"/>
                <a:cs typeface="+mn-cs"/>
              </a:rPr>
              <a:t> Fabric manipulation, free machine embroidery, embroidery, applique, reverse applique, marbling, felting, tie dye, batik waxing</a:t>
            </a:r>
            <a:endParaRPr b="0" baseline="0" cap="none" i="0" kern="1200" kumimoji="0" lang="en-GB" noProof="0" normalizeH="0" spc="0" strike="noStrike" sz="1800" u="none">
              <a:ln>
                <a:noFill/>
              </a:ln>
              <a:solidFill>
                <a:prstClr val="black"/>
              </a:solidFill>
              <a:effectLst/>
              <a:uLnTx/>
              <a:uFillTx/>
              <a:latin panose="020F0502020204030204" typeface="Calibri"/>
              <a:ea typeface="+mn-ea"/>
              <a:cs typeface="+mn-cs"/>
            </a:endParaRPr>
          </a:p>
        </p:txBody>
      </p:sp>
      <p:pic>
        <p:nvPicPr>
          <p:cNvPr id="2" name="Picture 1">
            <a:extLst>
              <a:ext uri="{FF2B5EF4-FFF2-40B4-BE49-F238E27FC236}">
                <a16:creationId xmlns:a16="http://schemas.microsoft.com/office/drawing/2014/main" id="{8841BC51-3F76-2477-19F4-43F7222332A5}"/>
              </a:ext>
            </a:extLst>
          </p:cNvPr>
          <p:cNvPicPr>
            <a:picLocks noChangeAspect="1"/>
          </p:cNvPicPr>
          <p:nvPr/>
        </p:nvPicPr>
        <p:blipFill>
          <a:blip r:embed="rId10"/>
          <a:stretch>
            <a:fillRect/>
          </a:stretch>
        </p:blipFill>
        <p:spPr>
          <a:xfrm>
            <a:off x="4219808" y="208515"/>
            <a:ext cx="2219325" cy="2057400"/>
          </a:xfrm>
          <a:prstGeom prst="rect">
            <a:avLst/>
          </a:prstGeom>
        </p:spPr>
      </p:pic>
      <p:pic>
        <p:nvPicPr>
          <p:cNvPr id="3" name="Picture 2">
            <a:extLst>
              <a:ext uri="{FF2B5EF4-FFF2-40B4-BE49-F238E27FC236}">
                <a16:creationId xmlns:a16="http://schemas.microsoft.com/office/drawing/2014/main" id="{E7E304A5-18D8-A748-CA3C-2368A71EFE51}"/>
              </a:ext>
            </a:extLst>
          </p:cNvPr>
          <p:cNvPicPr>
            <a:picLocks noChangeAspect="1"/>
          </p:cNvPicPr>
          <p:nvPr/>
        </p:nvPicPr>
        <p:blipFill>
          <a:blip r:embed="rId11"/>
          <a:stretch>
            <a:fillRect/>
          </a:stretch>
        </p:blipFill>
        <p:spPr>
          <a:xfrm>
            <a:off x="4311548" y="4467427"/>
            <a:ext cx="2127585" cy="2127585"/>
          </a:xfrm>
          <a:prstGeom prst="rect">
            <a:avLst/>
          </a:prstGeom>
        </p:spPr>
      </p:pic>
      <p:pic>
        <p:nvPicPr>
          <p:cNvPr id="8" name="Picture 7">
            <a:extLst>
              <a:ext uri="{FF2B5EF4-FFF2-40B4-BE49-F238E27FC236}">
                <a16:creationId xmlns:a16="http://schemas.microsoft.com/office/drawing/2014/main" id="{CAD560C0-C39C-33A0-6FF6-32114B24A065}"/>
              </a:ext>
            </a:extLst>
          </p:cNvPr>
          <p:cNvPicPr>
            <a:picLocks noChangeAspect="1"/>
          </p:cNvPicPr>
          <p:nvPr/>
        </p:nvPicPr>
        <p:blipFill>
          <a:blip r:embed="rId12"/>
          <a:stretch>
            <a:fillRect/>
          </a:stretch>
        </p:blipFill>
        <p:spPr>
          <a:xfrm>
            <a:off x="9615262" y="3473257"/>
            <a:ext cx="2440294" cy="1708206"/>
          </a:xfrm>
          <a:prstGeom prst="rect">
            <a:avLst/>
          </a:prstGeom>
        </p:spPr>
      </p:pic>
      <p:sp>
        <p:nvSpPr>
          <p:cNvPr id="9" name="TextBox 8">
            <a:extLst>
              <a:ext uri="{FF2B5EF4-FFF2-40B4-BE49-F238E27FC236}">
                <a16:creationId xmlns:a16="http://schemas.microsoft.com/office/drawing/2014/main" id="{A0955068-3914-40CF-1D83-33F3208A1AB3}"/>
              </a:ext>
            </a:extLst>
          </p:cNvPr>
          <p:cNvSpPr txBox="1"/>
          <p:nvPr/>
        </p:nvSpPr>
        <p:spPr>
          <a:xfrm>
            <a:off x="270770" y="5066346"/>
            <a:ext cx="5245447" cy="1754326"/>
          </a:xfrm>
          <a:prstGeom prst="rect">
            <a:avLst/>
          </a:prstGeom>
        </p:spPr>
        <p:style>
          <a:lnRef idx="2">
            <a:schemeClr val="accent2"/>
          </a:lnRef>
          <a:fillRef idx="1">
            <a:schemeClr val="lt1"/>
          </a:fillRef>
          <a:effectRef idx="0">
            <a:schemeClr val="accent2"/>
          </a:effectRef>
          <a:fontRef idx="minor">
            <a:schemeClr val="dk1"/>
          </a:fontRef>
        </p:style>
        <p:txBody>
          <a:bodyPr rtlCol="0" wrap="square">
            <a:spAutoFit/>
          </a:bodyPr>
          <a:lstStyle/>
          <a:p>
            <a:pPr algn="l" defTabSz="914400" eaLnBrk="1" fontAlgn="auto" hangingPunct="1" indent="0" latinLnBrk="0" lvl="0" marL="0" marR="0" rtl="0">
              <a:lnSpc>
                <a:spcPct val="100000"/>
              </a:lnSpc>
              <a:spcBef>
                <a:spcPts val="0"/>
              </a:spcBef>
              <a:spcAft>
                <a:spcPts val="0"/>
              </a:spcAft>
              <a:buClrTx/>
              <a:buSzTx/>
              <a:buFontTx/>
              <a:buNone/>
              <a:tabLst/>
              <a:defRPr/>
            </a:pPr>
            <a:r>
              <a:rPr b="1" baseline="0" cap="none" i="0" kern="1200" kumimoji="0" lang="en-GB" noProof="0" normalizeH="0" spc="0" strike="noStrike" sz="1800" u="none">
                <a:ln>
                  <a:noFill/>
                </a:ln>
                <a:solidFill>
                  <a:prstClr val="black"/>
                </a:solidFill>
                <a:effectLst/>
                <a:uLnTx/>
                <a:uFillTx/>
                <a:latin charset="0" panose="020F0502020204030204" pitchFamily="34" typeface="Calibri"/>
                <a:ea charset="0" panose="02020603050405020304" pitchFamily="18" typeface="Times New Roman"/>
                <a:cs typeface="+mn-cs"/>
              </a:rPr>
              <a:t>Careers</a:t>
            </a:r>
            <a:r>
              <a:rPr b="0" baseline="0" cap="none" i="0" kern="1200" kumimoji="0" lang="en-GB" noProof="0" normalizeH="0" spc="0" strike="noStrike" sz="1800" u="none">
                <a:ln>
                  <a:noFill/>
                </a:ln>
                <a:solidFill>
                  <a:prstClr val="black"/>
                </a:solidFill>
                <a:effectLst/>
                <a:uLnTx/>
                <a:uFillTx/>
                <a:latin charset="0" panose="020F0502020204030204" pitchFamily="34" typeface="Calibri"/>
                <a:ea charset="0" panose="02020603050405020304" pitchFamily="18" typeface="Times New Roman"/>
                <a:cs typeface="+mn-cs"/>
              </a:rPr>
              <a:t>-fashion design, fashion retail, fabric/textiles designer, pattern  making, operating textiles machines in business,  interior design, fashion journalism, fashion illustrator or a career in fashion, visual merchandiser, </a:t>
            </a:r>
            <a:r>
              <a:rPr b="0" baseline="0" cap="none" i="0" kern="1200" kumimoji="0" lang="en-GB" noProof="0" normalizeH="0" spc="0" strike="noStrike" sz="1800" u="none">
                <a:ln>
                  <a:noFill/>
                </a:ln>
                <a:solidFill>
                  <a:prstClr val="black"/>
                </a:solidFill>
                <a:effectLst/>
                <a:uLnTx/>
                <a:uFillTx/>
                <a:latin panose="020F0502020204030204" typeface="Calibri"/>
                <a:ea typeface="+mn-ea"/>
                <a:cs typeface="+mn-cs"/>
              </a:rPr>
              <a:t> textiles designer</a:t>
            </a:r>
          </a:p>
          <a:p>
            <a:pPr algn="l"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GB" noProof="0" normalizeH="0" spc="0" strike="noStrike" sz="1800" u="none">
              <a:ln>
                <a:noFill/>
              </a:ln>
              <a:solidFill>
                <a:prstClr val="black"/>
              </a:solidFill>
              <a:effectLst/>
              <a:uLnTx/>
              <a:uFillTx/>
              <a:latin panose="020F0502020204030204" typeface="Calibri"/>
              <a:ea typeface="+mn-ea"/>
              <a:cs typeface="+mn-cs"/>
            </a:endParaRPr>
          </a:p>
        </p:txBody>
      </p:sp>
      <p:pic>
        <p:nvPicPr>
          <p:cNvPr id="10" name="Picture 9">
            <a:extLst>
              <a:ext uri="{FF2B5EF4-FFF2-40B4-BE49-F238E27FC236}">
                <a16:creationId xmlns:a16="http://schemas.microsoft.com/office/drawing/2014/main" id="{80DE228B-09E0-9D75-0A40-88243D11CB21}"/>
              </a:ext>
            </a:extLst>
          </p:cNvPr>
          <p:cNvPicPr>
            <a:picLocks noChangeAspect="1"/>
          </p:cNvPicPr>
          <p:nvPr/>
        </p:nvPicPr>
        <p:blipFill>
          <a:blip r:embed="rId13"/>
          <a:stretch>
            <a:fillRect/>
          </a:stretch>
        </p:blipFill>
        <p:spPr>
          <a:xfrm>
            <a:off x="7094046" y="3708900"/>
            <a:ext cx="2234609" cy="2234609"/>
          </a:xfrm>
          <a:prstGeom prst="rect">
            <a:avLst/>
          </a:prstGeom>
        </p:spPr>
      </p:pic>
    </p:spTree>
    <p:extLst>
      <p:ext uri="{BB962C8B-B14F-4D97-AF65-F5344CB8AC3E}">
        <p14:creationId xmlns:p14="http://schemas.microsoft.com/office/powerpoint/2010/main" val="3677311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0" name="Rectangle 109">
            <a:extLst>
              <a:ext uri="{FF2B5EF4-FFF2-40B4-BE49-F238E27FC236}">
                <a16:creationId xmlns:a16="http://schemas.microsoft.com/office/drawing/2014/main" id="{A93898FF-D987-4B0E-BFB4-85F5EB356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12" name="Rectangle 111">
            <a:extLst>
              <a:ext uri="{FF2B5EF4-FFF2-40B4-BE49-F238E27FC236}">
                <a16:creationId xmlns:a16="http://schemas.microsoft.com/office/drawing/2014/main" id="{08E700A8-AE52-4017-8C7E-C20956F74D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pic>
        <p:nvPicPr>
          <p:cNvPr id="114" name="Picture 113">
            <a:extLst>
              <a:ext uri="{FF2B5EF4-FFF2-40B4-BE49-F238E27FC236}">
                <a16:creationId xmlns:a16="http://schemas.microsoft.com/office/drawing/2014/main" id="{5516C1EB-8D62-4BF0-92B5-02E6AE43B1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16" name="Rectangle 115">
            <a:extLst>
              <a:ext uri="{FF2B5EF4-FFF2-40B4-BE49-F238E27FC236}">
                <a16:creationId xmlns:a16="http://schemas.microsoft.com/office/drawing/2014/main" id="{A737E5B8-8F31-4942-B159-B213C4D6D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18" name="Rectangle 1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20" name="Rectangle 119">
            <a:extLst>
              <a:ext uri="{FF2B5EF4-FFF2-40B4-BE49-F238E27FC236}">
                <a16:creationId xmlns:a16="http://schemas.microsoft.com/office/drawing/2014/main" id="{78F530DA-C7D1-4968-8F8A-8700C2BB2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w="22225">
                <a:solidFill>
                  <a:srgbClr val="E97132"/>
                </a:solidFill>
                <a:prstDash val="solid"/>
              </a:ln>
              <a:solidFill>
                <a:srgbClr val="E97132">
                  <a:lumMod val="40000"/>
                  <a:lumOff val="60000"/>
                </a:srgbClr>
              </a:solidFill>
              <a:effectLst/>
              <a:uLnTx/>
              <a:uFillTx/>
              <a:latin typeface="Aptos" panose="020B0004020202020204"/>
              <a:ea typeface="+mn-ea"/>
              <a:cs typeface="+mn-cs"/>
            </a:endParaRPr>
          </a:p>
        </p:txBody>
      </p:sp>
      <p:pic>
        <p:nvPicPr>
          <p:cNvPr id="10" name="Picture 9" descr="IMG_7046.jpg">
            <a:extLst>
              <a:ext uri="{FF2B5EF4-FFF2-40B4-BE49-F238E27FC236}">
                <a16:creationId xmlns:a16="http://schemas.microsoft.com/office/drawing/2014/main" id="{292F4C32-B627-C3E5-A4A9-D401D2124138}"/>
              </a:ext>
            </a:extLst>
          </p:cNvPr>
          <p:cNvPicPr>
            <a:picLocks noChangeAspect="1"/>
          </p:cNvPicPr>
          <p:nvPr/>
        </p:nvPicPr>
        <p:blipFill>
          <a:blip r:embed="rId3"/>
          <a:stretch>
            <a:fillRect/>
          </a:stretch>
        </p:blipFill>
        <p:spPr>
          <a:xfrm>
            <a:off x="5368925" y="895350"/>
            <a:ext cx="3770313" cy="3702050"/>
          </a:xfrm>
          <a:prstGeom prst="rect">
            <a:avLst/>
          </a:prstGeom>
        </p:spPr>
      </p:pic>
      <p:pic>
        <p:nvPicPr>
          <p:cNvPr id="9" name="Picture 8" descr="IMG_7045.jpg">
            <a:extLst>
              <a:ext uri="{FF2B5EF4-FFF2-40B4-BE49-F238E27FC236}">
                <a16:creationId xmlns:a16="http://schemas.microsoft.com/office/drawing/2014/main" id="{6844B3A3-F76C-2A46-D635-A319E17E31F8}"/>
              </a:ext>
            </a:extLst>
          </p:cNvPr>
          <p:cNvPicPr>
            <a:picLocks noChangeAspect="1"/>
          </p:cNvPicPr>
          <p:nvPr/>
        </p:nvPicPr>
        <p:blipFill>
          <a:blip r:embed="rId4"/>
          <a:stretch>
            <a:fillRect/>
          </a:stretch>
        </p:blipFill>
        <p:spPr>
          <a:xfrm>
            <a:off x="5368925" y="4659313"/>
            <a:ext cx="2381250" cy="1293813"/>
          </a:xfrm>
          <a:prstGeom prst="rect">
            <a:avLst/>
          </a:prstGeom>
        </p:spPr>
      </p:pic>
      <p:pic>
        <p:nvPicPr>
          <p:cNvPr id="8" name="Picture 7" descr="IMG_7044.jpg">
            <a:extLst>
              <a:ext uri="{FF2B5EF4-FFF2-40B4-BE49-F238E27FC236}">
                <a16:creationId xmlns:a16="http://schemas.microsoft.com/office/drawing/2014/main" id="{51F4E0B7-043C-4710-53B0-63C0E43C9FF4}"/>
              </a:ext>
            </a:extLst>
          </p:cNvPr>
          <p:cNvPicPr>
            <a:picLocks noChangeAspect="1"/>
          </p:cNvPicPr>
          <p:nvPr/>
        </p:nvPicPr>
        <p:blipFill>
          <a:blip r:embed="rId5"/>
          <a:stretch>
            <a:fillRect/>
          </a:stretch>
        </p:blipFill>
        <p:spPr>
          <a:xfrm>
            <a:off x="7812088" y="4659313"/>
            <a:ext cx="1325563" cy="1293813"/>
          </a:xfrm>
          <a:prstGeom prst="rect">
            <a:avLst/>
          </a:prstGeom>
        </p:spPr>
      </p:pic>
      <p:pic>
        <p:nvPicPr>
          <p:cNvPr id="5" name="Picture 4" descr="20211125_201354000_iOS.jpg">
            <a:extLst>
              <a:ext uri="{FF2B5EF4-FFF2-40B4-BE49-F238E27FC236}">
                <a16:creationId xmlns:a16="http://schemas.microsoft.com/office/drawing/2014/main" id="{1F690B06-8FCC-7EB2-C6B8-9FAFA0826712}"/>
              </a:ext>
            </a:extLst>
          </p:cNvPr>
          <p:cNvPicPr>
            <a:picLocks noChangeAspect="1"/>
          </p:cNvPicPr>
          <p:nvPr/>
        </p:nvPicPr>
        <p:blipFill>
          <a:blip r:embed="rId6"/>
          <a:stretch>
            <a:fillRect/>
          </a:stretch>
        </p:blipFill>
        <p:spPr>
          <a:xfrm>
            <a:off x="9199563" y="895350"/>
            <a:ext cx="2255838" cy="974725"/>
          </a:xfrm>
          <a:prstGeom prst="rect">
            <a:avLst/>
          </a:prstGeom>
        </p:spPr>
      </p:pic>
      <p:pic>
        <p:nvPicPr>
          <p:cNvPr id="11" name="Picture 10" descr="IMG_7048.jpg">
            <a:extLst>
              <a:ext uri="{FF2B5EF4-FFF2-40B4-BE49-F238E27FC236}">
                <a16:creationId xmlns:a16="http://schemas.microsoft.com/office/drawing/2014/main" id="{DD3B7EDC-98A5-8E50-55C0-F2131542298C}"/>
              </a:ext>
            </a:extLst>
          </p:cNvPr>
          <p:cNvPicPr>
            <a:picLocks noChangeAspect="1"/>
          </p:cNvPicPr>
          <p:nvPr/>
        </p:nvPicPr>
        <p:blipFill>
          <a:blip r:embed="rId7"/>
          <a:stretch>
            <a:fillRect/>
          </a:stretch>
        </p:blipFill>
        <p:spPr>
          <a:xfrm>
            <a:off x="9199563" y="1933575"/>
            <a:ext cx="2255838" cy="1363663"/>
          </a:xfrm>
          <a:prstGeom prst="rect">
            <a:avLst/>
          </a:prstGeom>
        </p:spPr>
      </p:pic>
      <p:pic>
        <p:nvPicPr>
          <p:cNvPr id="12" name="Picture 11" descr="IMG_7049.jpg">
            <a:extLst>
              <a:ext uri="{FF2B5EF4-FFF2-40B4-BE49-F238E27FC236}">
                <a16:creationId xmlns:a16="http://schemas.microsoft.com/office/drawing/2014/main" id="{D42E9F7D-21A9-C0D3-C0D7-E347AFE65FDB}"/>
              </a:ext>
            </a:extLst>
          </p:cNvPr>
          <p:cNvPicPr>
            <a:picLocks noChangeAspect="1"/>
          </p:cNvPicPr>
          <p:nvPr/>
        </p:nvPicPr>
        <p:blipFill>
          <a:blip r:embed="rId8"/>
          <a:stretch>
            <a:fillRect/>
          </a:stretch>
        </p:blipFill>
        <p:spPr>
          <a:xfrm>
            <a:off x="9199563" y="3359150"/>
            <a:ext cx="2255838" cy="2595563"/>
          </a:xfrm>
          <a:prstGeom prst="rect">
            <a:avLst/>
          </a:prstGeom>
        </p:spPr>
      </p:pic>
      <p:sp>
        <p:nvSpPr>
          <p:cNvPr id="2" name="Title 1"/>
          <p:cNvSpPr>
            <a:spLocks noGrp="1"/>
          </p:cNvSpPr>
          <p:nvPr>
            <p:ph type="ctrTitle"/>
          </p:nvPr>
        </p:nvSpPr>
        <p:spPr>
          <a:xfrm>
            <a:off x="1198181" y="2957934"/>
            <a:ext cx="3795840" cy="2779769"/>
          </a:xfrm>
        </p:spPr>
        <p:txBody>
          <a:bodyPr anchor="t">
            <a:normAutofit/>
          </a:bodyPr>
          <a:lstStyle/>
          <a:p>
            <a:pPr algn="l"/>
            <a:r>
              <a:rPr lang="en-US" sz="4800">
                <a:latin typeface="Cooper Black"/>
              </a:rPr>
              <a:t>GCSE DANCE 2025-27</a:t>
            </a:r>
          </a:p>
        </p:txBody>
      </p:sp>
      <p:sp>
        <p:nvSpPr>
          <p:cNvPr id="3" name="Subtitle 2"/>
          <p:cNvSpPr>
            <a:spLocks noGrp="1"/>
          </p:cNvSpPr>
          <p:nvPr>
            <p:ph type="subTitle" idx="1"/>
          </p:nvPr>
        </p:nvSpPr>
        <p:spPr>
          <a:xfrm>
            <a:off x="1198181" y="1108727"/>
            <a:ext cx="3795840" cy="1671043"/>
          </a:xfrm>
        </p:spPr>
        <p:txBody>
          <a:bodyPr anchor="b">
            <a:normAutofit/>
          </a:bodyPr>
          <a:lstStyle/>
          <a:p>
            <a:pPr algn="l"/>
            <a:endParaRPr lang="en-US" sz="2000">
              <a:solidFill>
                <a:schemeClr val="tx1">
                  <a:alpha val="70000"/>
                </a:schemeClr>
              </a:solidFill>
            </a:endParaRPr>
          </a:p>
        </p:txBody>
      </p:sp>
    </p:spTree>
    <p:extLst>
      <p:ext uri="{BB962C8B-B14F-4D97-AF65-F5344CB8AC3E}">
        <p14:creationId xmlns:p14="http://schemas.microsoft.com/office/powerpoint/2010/main" val="109857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 name="Title 1">
            <a:extLst>
              <a:ext uri="{FF2B5EF4-FFF2-40B4-BE49-F238E27FC236}">
                <a16:creationId xmlns:a16="http://schemas.microsoft.com/office/drawing/2014/main" id="{383CC156-8629-9C3A-796C-3BCD8FEFB1F0}"/>
              </a:ext>
            </a:extLst>
          </p:cNvPr>
          <p:cNvSpPr>
            <a:spLocks noGrp="1"/>
          </p:cNvSpPr>
          <p:nvPr>
            <p:ph type="title"/>
          </p:nvPr>
        </p:nvSpPr>
        <p:spPr>
          <a:xfrm>
            <a:off x="640080" y="4777739"/>
            <a:ext cx="3418990" cy="1412119"/>
          </a:xfrm>
        </p:spPr>
        <p:txBody>
          <a:bodyPr>
            <a:normAutofit fontScale="90000"/>
          </a:bodyPr>
          <a:lstStyle/>
          <a:p>
            <a:pPr algn="ctr"/>
            <a:r>
              <a:rPr lang="en-US" sz="4800" b="1"/>
              <a:t>ALL </a:t>
            </a:r>
            <a:br>
              <a:rPr lang="en-US" sz="4800" b="1"/>
            </a:br>
            <a:r>
              <a:rPr lang="en-US" sz="4800" b="1"/>
              <a:t>ABILITIES WELCOME</a:t>
            </a:r>
            <a:endParaRPr lang="en-US" b="1"/>
          </a:p>
        </p:txBody>
      </p:sp>
      <p:pic>
        <p:nvPicPr>
          <p:cNvPr id="5" name="Picture 4" descr="IMG_7045.jpg">
            <a:extLst>
              <a:ext uri="{FF2B5EF4-FFF2-40B4-BE49-F238E27FC236}">
                <a16:creationId xmlns:a16="http://schemas.microsoft.com/office/drawing/2014/main" id="{D642E964-A4A7-3458-0DF4-EE972A17043F}"/>
              </a:ext>
            </a:extLst>
          </p:cNvPr>
          <p:cNvPicPr>
            <a:picLocks noChangeAspect="1"/>
          </p:cNvPicPr>
          <p:nvPr/>
        </p:nvPicPr>
        <p:blipFill rotWithShape="1">
          <a:blip r:embed="rId2"/>
          <a:srcRect t="22600" b="11806"/>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4"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3" name="Content Placeholder 2">
            <a:extLst>
              <a:ext uri="{FF2B5EF4-FFF2-40B4-BE49-F238E27FC236}">
                <a16:creationId xmlns:a16="http://schemas.microsoft.com/office/drawing/2014/main" id="{B7C9B289-90BB-F2D8-5D0E-F5FAACE918CF}"/>
              </a:ext>
            </a:extLst>
          </p:cNvPr>
          <p:cNvSpPr>
            <a:spLocks noGrp="1"/>
          </p:cNvSpPr>
          <p:nvPr>
            <p:ph idx="1"/>
          </p:nvPr>
        </p:nvSpPr>
        <p:spPr>
          <a:xfrm>
            <a:off x="4654294" y="4777739"/>
            <a:ext cx="6897626" cy="1399223"/>
          </a:xfrm>
        </p:spPr>
        <p:txBody>
          <a:bodyPr anchor="ctr">
            <a:normAutofit/>
          </a:bodyPr>
          <a:lstStyle/>
          <a:p>
            <a:pPr marL="0" indent="0">
              <a:buFont typeface="Arial" panose="020B0604020202020204" pitchFamily="34" charset="0"/>
              <a:buNone/>
            </a:pPr>
            <a:r>
              <a:rPr lang="en-US" sz="2200" b="1">
                <a:ea typeface="+mn-lt"/>
                <a:cs typeface="+mn-lt"/>
              </a:rPr>
              <a:t>Dance is a powerful and expressive subject which encourages students to develop their creative, physical, emotional and intellectual capacity, whatever their previous experience in the subject.</a:t>
            </a:r>
            <a:endParaRPr lang="en-US" sz="2200" b="1">
              <a:cs typeface="Calibri" panose="020F0502020204030204"/>
            </a:endParaRPr>
          </a:p>
        </p:txBody>
      </p:sp>
    </p:spTree>
    <p:extLst>
      <p:ext uri="{BB962C8B-B14F-4D97-AF65-F5344CB8AC3E}">
        <p14:creationId xmlns:p14="http://schemas.microsoft.com/office/powerpoint/2010/main" val="2247454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93898FF-D987-4B0E-BFB4-85F5EB356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1" name="Rectangle 10">
            <a:extLst>
              <a:ext uri="{FF2B5EF4-FFF2-40B4-BE49-F238E27FC236}">
                <a16:creationId xmlns:a16="http://schemas.microsoft.com/office/drawing/2014/main" id="{08E700A8-AE52-4017-8C7E-C20956F74D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pic>
        <p:nvPicPr>
          <p:cNvPr id="13" name="Picture 12">
            <a:extLst>
              <a:ext uri="{FF2B5EF4-FFF2-40B4-BE49-F238E27FC236}">
                <a16:creationId xmlns:a16="http://schemas.microsoft.com/office/drawing/2014/main" id="{5516C1EB-8D62-4BF0-92B5-02E6AE43B1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5" name="Rectangle 14">
            <a:extLst>
              <a:ext uri="{FF2B5EF4-FFF2-40B4-BE49-F238E27FC236}">
                <a16:creationId xmlns:a16="http://schemas.microsoft.com/office/drawing/2014/main" id="{A737E5B8-8F31-4942-B159-B213C4D6D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9" name="Rectangle 18">
            <a:extLst>
              <a:ext uri="{FF2B5EF4-FFF2-40B4-BE49-F238E27FC236}">
                <a16:creationId xmlns:a16="http://schemas.microsoft.com/office/drawing/2014/main" id="{78F530DA-C7D1-4968-8F8A-8700C2BB2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w="22225">
                <a:solidFill>
                  <a:srgbClr val="E97132"/>
                </a:solidFill>
                <a:prstDash val="solid"/>
              </a:ln>
              <a:solidFill>
                <a:srgbClr val="E97132">
                  <a:lumMod val="40000"/>
                  <a:lumOff val="60000"/>
                </a:srgbClr>
              </a:solidFill>
              <a:effectLst/>
              <a:uLnTx/>
              <a:uFillTx/>
              <a:latin typeface="Aptos" panose="020B0004020202020204"/>
              <a:ea typeface="+mn-ea"/>
              <a:cs typeface="+mn-cs"/>
            </a:endParaRPr>
          </a:p>
        </p:txBody>
      </p:sp>
      <p:sp>
        <p:nvSpPr>
          <p:cNvPr id="2" name="Title 1">
            <a:extLst>
              <a:ext uri="{FF2B5EF4-FFF2-40B4-BE49-F238E27FC236}">
                <a16:creationId xmlns:a16="http://schemas.microsoft.com/office/drawing/2014/main" id="{77D15590-7F0A-40C3-A7BD-1F3F260DCE4D}"/>
              </a:ext>
            </a:extLst>
          </p:cNvPr>
          <p:cNvSpPr>
            <a:spLocks noGrp="1"/>
          </p:cNvSpPr>
          <p:nvPr>
            <p:ph type="title"/>
          </p:nvPr>
        </p:nvSpPr>
        <p:spPr>
          <a:xfrm>
            <a:off x="766861" y="1663972"/>
            <a:ext cx="4773499" cy="2779769"/>
          </a:xfrm>
        </p:spPr>
        <p:txBody>
          <a:bodyPr vert="horz" lIns="91440" tIns="45720" rIns="91440" bIns="45720" rtlCol="0" anchor="t">
            <a:normAutofit fontScale="90000"/>
          </a:bodyPr>
          <a:lstStyle/>
          <a:p>
            <a:pPr algn="ctr"/>
            <a:r>
              <a:rPr lang="en-US" sz="3600" b="1" kern="1200">
                <a:latin typeface="+mj-lt"/>
                <a:ea typeface="+mj-ea"/>
                <a:cs typeface="+mj-cs"/>
              </a:rPr>
              <a:t>The question you need to ask yourself is do you enjoy the subject?</a:t>
            </a:r>
            <a:br>
              <a:rPr lang="en-US" sz="3600" kern="1200"/>
            </a:br>
            <a:br>
              <a:rPr lang="en-US" sz="3600" kern="1200"/>
            </a:br>
            <a:r>
              <a:rPr lang="en-US" sz="3600" i="1" kern="1200">
                <a:latin typeface="+mj-lt"/>
                <a:ea typeface="+mj-ea"/>
                <a:cs typeface="+mj-cs"/>
              </a:rPr>
              <a:t>We would like students who are dedicated, </a:t>
            </a:r>
            <a:r>
              <a:rPr lang="en-US" sz="3600" i="1"/>
              <a:t>can</a:t>
            </a:r>
            <a:r>
              <a:rPr lang="en-US" sz="3600" i="1" kern="1200">
                <a:latin typeface="+mj-lt"/>
                <a:ea typeface="+mj-ea"/>
                <a:cs typeface="+mj-cs"/>
              </a:rPr>
              <a:t> push themselves physically and to be able to think creatively.</a:t>
            </a:r>
            <a:br>
              <a:rPr lang="en-US" sz="1900" kern="1200"/>
            </a:br>
            <a:br>
              <a:rPr lang="en-US" sz="1900" kern="1200"/>
            </a:br>
            <a:endParaRPr lang="en-US" sz="1900" kern="1200">
              <a:solidFill>
                <a:schemeClr val="tx1"/>
              </a:solidFill>
              <a:latin typeface="+mj-lt"/>
            </a:endParaRPr>
          </a:p>
        </p:txBody>
      </p:sp>
      <p:pic>
        <p:nvPicPr>
          <p:cNvPr id="4" name="Picture 4">
            <a:extLst>
              <a:ext uri="{FF2B5EF4-FFF2-40B4-BE49-F238E27FC236}">
                <a16:creationId xmlns:a16="http://schemas.microsoft.com/office/drawing/2014/main" id="{749B0C81-F7AF-45A6-805D-C7B1351C3B45}"/>
              </a:ext>
            </a:extLst>
          </p:cNvPr>
          <p:cNvPicPr>
            <a:picLocks noGrp="1" noChangeAspect="1"/>
          </p:cNvPicPr>
          <p:nvPr>
            <p:ph idx="1"/>
          </p:nvPr>
        </p:nvPicPr>
        <p:blipFill>
          <a:blip r:embed="rId3"/>
          <a:stretch>
            <a:fillRect/>
          </a:stretch>
        </p:blipFill>
        <p:spPr>
          <a:xfrm>
            <a:off x="5845211" y="895610"/>
            <a:ext cx="5135045" cy="5058020"/>
          </a:xfrm>
          <a:prstGeom prst="rect">
            <a:avLst/>
          </a:prstGeom>
        </p:spPr>
      </p:pic>
    </p:spTree>
    <p:extLst>
      <p:ext uri="{BB962C8B-B14F-4D97-AF65-F5344CB8AC3E}">
        <p14:creationId xmlns:p14="http://schemas.microsoft.com/office/powerpoint/2010/main" val="3183773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2" name="Rectangle 21">
            <a:extLst>
              <a:ext uri="{FF2B5EF4-FFF2-40B4-BE49-F238E27FC236}">
                <a16:creationId xmlns:a16="http://schemas.microsoft.com/office/drawing/2014/main" id="{BE149CDF-5DAC-4860-A285-9492CF209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pic>
        <p:nvPicPr>
          <p:cNvPr id="23" name="Picture 22">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24" name="Rectangle 23">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5" name="Rectangle 24">
            <a:extLst>
              <a:ext uri="{FF2B5EF4-FFF2-40B4-BE49-F238E27FC236}">
                <a16:creationId xmlns:a16="http://schemas.microsoft.com/office/drawing/2014/main" id="{26A515A1-4D80-430E-BE0A-71A290516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w="22225">
                <a:solidFill>
                  <a:srgbClr val="E97132"/>
                </a:solidFill>
                <a:prstDash val="solid"/>
              </a:ln>
              <a:solidFill>
                <a:srgbClr val="E97132">
                  <a:lumMod val="40000"/>
                  <a:lumOff val="60000"/>
                </a:srgbClr>
              </a:solidFill>
              <a:effectLst/>
              <a:uLnTx/>
              <a:uFillTx/>
              <a:latin typeface="Aptos" panose="020B0004020202020204"/>
              <a:ea typeface="+mn-ea"/>
              <a:cs typeface="+mn-cs"/>
            </a:endParaRPr>
          </a:p>
        </p:txBody>
      </p:sp>
      <p:sp>
        <p:nvSpPr>
          <p:cNvPr id="2" name="Title 1">
            <a:extLst>
              <a:ext uri="{FF2B5EF4-FFF2-40B4-BE49-F238E27FC236}">
                <a16:creationId xmlns:a16="http://schemas.microsoft.com/office/drawing/2014/main" id="{B8093FCD-2048-4D87-9860-A44A9DE2F127}"/>
              </a:ext>
            </a:extLst>
          </p:cNvPr>
          <p:cNvSpPr>
            <a:spLocks noGrp="1"/>
          </p:cNvSpPr>
          <p:nvPr>
            <p:ph type="title"/>
          </p:nvPr>
        </p:nvSpPr>
        <p:spPr>
          <a:xfrm>
            <a:off x="1191966" y="905011"/>
            <a:ext cx="3629555" cy="1889135"/>
          </a:xfrm>
        </p:spPr>
        <p:txBody>
          <a:bodyPr anchor="b">
            <a:normAutofit/>
          </a:bodyPr>
          <a:lstStyle/>
          <a:p>
            <a:r>
              <a:rPr lang="en-US" sz="4800" b="1">
                <a:cs typeface="Calibri Light"/>
              </a:rPr>
              <a:t>DANCE EXAM </a:t>
            </a:r>
          </a:p>
        </p:txBody>
      </p:sp>
      <p:sp>
        <p:nvSpPr>
          <p:cNvPr id="3" name="Content Placeholder 2">
            <a:extLst>
              <a:ext uri="{FF2B5EF4-FFF2-40B4-BE49-F238E27FC236}">
                <a16:creationId xmlns:a16="http://schemas.microsoft.com/office/drawing/2014/main" id="{A536C00A-9487-4381-B895-FC902B64BC0D}"/>
              </a:ext>
            </a:extLst>
          </p:cNvPr>
          <p:cNvSpPr>
            <a:spLocks noGrp="1"/>
          </p:cNvSpPr>
          <p:nvPr>
            <p:ph idx="1"/>
          </p:nvPr>
        </p:nvSpPr>
        <p:spPr>
          <a:xfrm>
            <a:off x="616872" y="2965592"/>
            <a:ext cx="5196686" cy="2987397"/>
          </a:xfrm>
        </p:spPr>
        <p:txBody>
          <a:bodyPr vert="horz" lIns="91440" tIns="45720" rIns="91440" bIns="45720" rtlCol="0" anchor="t">
            <a:normAutofit fontScale="92500" lnSpcReduction="20000"/>
          </a:bodyPr>
          <a:lstStyle/>
          <a:p>
            <a:r>
              <a:rPr lang="en-US" sz="2400" b="1">
                <a:cs typeface="Calibri"/>
              </a:rPr>
              <a:t>2 X 30 SECOND SOLO'S</a:t>
            </a:r>
            <a:endParaRPr lang="en-US" sz="2400" b="1"/>
          </a:p>
          <a:p>
            <a:pPr marL="0" indent="0">
              <a:buNone/>
            </a:pPr>
            <a:endParaRPr lang="en-US" sz="2400" b="1">
              <a:cs typeface="Calibri"/>
            </a:endParaRPr>
          </a:p>
          <a:p>
            <a:r>
              <a:rPr lang="en-US" sz="2400" b="1">
                <a:cs typeface="Calibri"/>
              </a:rPr>
              <a:t>DUET/TRIO - DURATION OVER 3 MINUTES </a:t>
            </a:r>
          </a:p>
          <a:p>
            <a:pPr marL="0" indent="0">
              <a:buNone/>
            </a:pPr>
            <a:endParaRPr lang="en-US" sz="2400" b="1">
              <a:cs typeface="Calibri"/>
            </a:endParaRPr>
          </a:p>
          <a:p>
            <a:r>
              <a:rPr lang="en-US" sz="2400" b="1">
                <a:cs typeface="Calibri"/>
              </a:rPr>
              <a:t>CHOREOGRAPHY – DURATION OVER 3 MINUTES</a:t>
            </a:r>
          </a:p>
          <a:p>
            <a:endParaRPr lang="en-US" sz="2400" b="1">
              <a:cs typeface="Calibri"/>
            </a:endParaRPr>
          </a:p>
          <a:p>
            <a:r>
              <a:rPr lang="en-US" sz="2400" b="1">
                <a:cs typeface="Calibri"/>
              </a:rPr>
              <a:t>Written Exam – 1 hour and 30 Minutes</a:t>
            </a:r>
          </a:p>
          <a:p>
            <a:endParaRPr lang="en-US" sz="2400">
              <a:cs typeface="Calibri"/>
            </a:endParaRPr>
          </a:p>
        </p:txBody>
      </p:sp>
      <p:pic>
        <p:nvPicPr>
          <p:cNvPr id="6" name="Picture 5" descr="IMG_7046.jpg">
            <a:extLst>
              <a:ext uri="{FF2B5EF4-FFF2-40B4-BE49-F238E27FC236}">
                <a16:creationId xmlns:a16="http://schemas.microsoft.com/office/drawing/2014/main" id="{37AF40B5-2F64-3922-10F9-CA62483E28CD}"/>
              </a:ext>
            </a:extLst>
          </p:cNvPr>
          <p:cNvPicPr>
            <a:picLocks noChangeAspect="1"/>
          </p:cNvPicPr>
          <p:nvPr/>
        </p:nvPicPr>
        <p:blipFill>
          <a:blip r:embed="rId3"/>
          <a:stretch>
            <a:fillRect/>
          </a:stretch>
        </p:blipFill>
        <p:spPr>
          <a:xfrm>
            <a:off x="5871015" y="895610"/>
            <a:ext cx="5083437" cy="5058020"/>
          </a:xfrm>
          <a:prstGeom prst="rect">
            <a:avLst/>
          </a:prstGeom>
        </p:spPr>
      </p:pic>
    </p:spTree>
    <p:extLst>
      <p:ext uri="{BB962C8B-B14F-4D97-AF65-F5344CB8AC3E}">
        <p14:creationId xmlns:p14="http://schemas.microsoft.com/office/powerpoint/2010/main" val="2396982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3F5C5-B8CD-07AA-1CD5-D8620C0A040A}"/>
              </a:ext>
            </a:extLst>
          </p:cNvPr>
          <p:cNvSpPr>
            <a:spLocks noGrp="1"/>
          </p:cNvSpPr>
          <p:nvPr>
            <p:ph type="title"/>
          </p:nvPr>
        </p:nvSpPr>
        <p:spPr>
          <a:xfrm>
            <a:off x="838200" y="5691"/>
            <a:ext cx="10515600" cy="1325563"/>
          </a:xfrm>
        </p:spPr>
        <p:txBody>
          <a:bodyPr>
            <a:normAutofit/>
          </a:bodyPr>
          <a:lstStyle/>
          <a:p>
            <a:pPr algn="ctr"/>
            <a:r>
              <a:rPr lang="en-US" sz="5400" dirty="0"/>
              <a:t>BTEC MUSIC </a:t>
            </a:r>
            <a:endParaRPr lang="en-US"/>
          </a:p>
        </p:txBody>
      </p:sp>
      <p:graphicFrame>
        <p:nvGraphicFramePr>
          <p:cNvPr id="25" name="Content Placeholder 2">
            <a:extLst>
              <a:ext uri="{FF2B5EF4-FFF2-40B4-BE49-F238E27FC236}">
                <a16:creationId xmlns:a16="http://schemas.microsoft.com/office/drawing/2014/main" id="{4F1B0822-8657-8033-DF92-6ED198FCCB9F}"/>
              </a:ext>
            </a:extLst>
          </p:cNvPr>
          <p:cNvGraphicFramePr>
            <a:graphicFrameLocks noGrp="1"/>
          </p:cNvGraphicFramePr>
          <p:nvPr>
            <p:ph idx="1"/>
          </p:nvPr>
        </p:nvGraphicFramePr>
        <p:xfrm>
          <a:off x="838200" y="172124"/>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4" name="Picture 23" descr="A person playing a guitar&#10;&#10;AI-generated content may be incorrect.">
            <a:extLst>
              <a:ext uri="{FF2B5EF4-FFF2-40B4-BE49-F238E27FC236}">
                <a16:creationId xmlns:a16="http://schemas.microsoft.com/office/drawing/2014/main" id="{AFFF3FCB-E156-EEEE-4B8A-6A2F34FC77F0}"/>
              </a:ext>
            </a:extLst>
          </p:cNvPr>
          <p:cNvPicPr>
            <a:picLocks noChangeAspect="1"/>
          </p:cNvPicPr>
          <p:nvPr/>
        </p:nvPicPr>
        <p:blipFill>
          <a:blip r:embed="rId7"/>
          <a:stretch>
            <a:fillRect/>
          </a:stretch>
        </p:blipFill>
        <p:spPr>
          <a:xfrm>
            <a:off x="0" y="3160406"/>
            <a:ext cx="12148868" cy="4505339"/>
          </a:xfrm>
          <a:prstGeom prst="rect">
            <a:avLst/>
          </a:prstGeom>
        </p:spPr>
      </p:pic>
    </p:spTree>
    <p:extLst>
      <p:ext uri="{BB962C8B-B14F-4D97-AF65-F5344CB8AC3E}">
        <p14:creationId xmlns:p14="http://schemas.microsoft.com/office/powerpoint/2010/main" val="1053844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playing a piano&#10;&#10;AI-generated content may be incorrect.">
            <a:extLst>
              <a:ext uri="{FF2B5EF4-FFF2-40B4-BE49-F238E27FC236}">
                <a16:creationId xmlns:a16="http://schemas.microsoft.com/office/drawing/2014/main" id="{31ED0475-C92B-423E-DFB9-36E0BBAC96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16174" y="-300"/>
            <a:ext cx="4417255" cy="3094807"/>
          </a:xfrm>
        </p:spPr>
      </p:pic>
      <p:sp>
        <p:nvSpPr>
          <p:cNvPr id="3" name="Title 1">
            <a:extLst>
              <a:ext uri="{FF2B5EF4-FFF2-40B4-BE49-F238E27FC236}">
                <a16:creationId xmlns:a16="http://schemas.microsoft.com/office/drawing/2014/main" id="{702D46EF-9B5A-796A-52AE-412B3C96BBBE}"/>
              </a:ext>
            </a:extLst>
          </p:cNvPr>
          <p:cNvSpPr>
            <a:spLocks noGrp="1"/>
          </p:cNvSpPr>
          <p:nvPr/>
        </p:nvSpPr>
        <p:spPr>
          <a:xfrm>
            <a:off x="3032908" y="-297920"/>
            <a:ext cx="4977976" cy="14540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E2841"/>
                </a:solidFill>
                <a:effectLst/>
                <a:uLnTx/>
                <a:uFillTx/>
                <a:latin typeface="Aptos Display" panose="020F0302020204030204"/>
                <a:ea typeface="+mj-ea"/>
                <a:cs typeface="+mj-cs"/>
              </a:rPr>
              <a:t>REQUIREMENTS</a:t>
            </a:r>
            <a:endParaRPr kumimoji="0" lang="en-US" sz="4400" b="0" i="0" u="none" strike="noStrike" kern="1200" cap="none" spc="0" normalizeH="0" baseline="0" noProof="0">
              <a:ln>
                <a:noFill/>
              </a:ln>
              <a:solidFill>
                <a:prstClr val="black"/>
              </a:solidFill>
              <a:effectLst/>
              <a:uLnTx/>
              <a:uFillTx/>
              <a:latin typeface="Aptos Display" panose="020F0302020204030204"/>
              <a:ea typeface="+mj-ea"/>
              <a:cs typeface="+mj-cs"/>
            </a:endParaRPr>
          </a:p>
        </p:txBody>
      </p:sp>
      <p:sp>
        <p:nvSpPr>
          <p:cNvPr id="4" name="Content Placeholder 2">
            <a:extLst>
              <a:ext uri="{FF2B5EF4-FFF2-40B4-BE49-F238E27FC236}">
                <a16:creationId xmlns:a16="http://schemas.microsoft.com/office/drawing/2014/main" id="{3C5F40CF-83DB-0B72-F26D-499C6F92A912}"/>
              </a:ext>
            </a:extLst>
          </p:cNvPr>
          <p:cNvSpPr>
            <a:spLocks noGrp="1"/>
          </p:cNvSpPr>
          <p:nvPr/>
        </p:nvSpPr>
        <p:spPr>
          <a:xfrm>
            <a:off x="7636395" y="2395407"/>
            <a:ext cx="4544027" cy="346849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000" b="0" i="0" u="none" strike="noStrike" kern="1200" cap="none" spc="0" normalizeH="0" baseline="0" noProof="0" dirty="0">
              <a:ln>
                <a:noFill/>
              </a:ln>
              <a:solidFill>
                <a:srgbClr val="0E2841"/>
              </a:solidFill>
              <a:effectLst/>
              <a:uLnTx/>
              <a:uFillTx/>
              <a:latin typeface="Aptos" panose="020B000402020202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0" i="0" u="none" strike="noStrike" kern="1200" cap="none" spc="0" normalizeH="0" baseline="0" noProof="0" dirty="0">
                <a:ln>
                  <a:noFill/>
                </a:ln>
                <a:solidFill>
                  <a:srgbClr val="0E2841"/>
                </a:solidFill>
                <a:effectLst/>
                <a:uLnTx/>
                <a:uFillTx/>
                <a:latin typeface="Aptos" panose="020B0004020202020204"/>
                <a:ea typeface="+mn-ea"/>
                <a:cs typeface="+mn-cs"/>
              </a:rPr>
              <a:t>YOUR MUSICAL ABILITIES WILL BE </a:t>
            </a:r>
            <a:r>
              <a:rPr kumimoji="0" lang="en-US" sz="3000" b="1" i="0" u="none" strike="noStrike" kern="1200" cap="none" spc="0" normalizeH="0" baseline="0" noProof="0" dirty="0">
                <a:ln>
                  <a:noFill/>
                </a:ln>
                <a:solidFill>
                  <a:srgbClr val="0E2841"/>
                </a:solidFill>
                <a:effectLst/>
                <a:uLnTx/>
                <a:uFillTx/>
                <a:latin typeface="Aptos" panose="020B0004020202020204"/>
                <a:ea typeface="+mn-ea"/>
                <a:cs typeface="+mn-cs"/>
              </a:rPr>
              <a:t>CHALLENGED </a:t>
            </a:r>
            <a:r>
              <a:rPr kumimoji="0" lang="en-US" sz="3000" b="0" i="0" u="none" strike="noStrike" kern="1200" cap="none" spc="0" normalizeH="0" baseline="0" noProof="0" dirty="0">
                <a:ln>
                  <a:noFill/>
                </a:ln>
                <a:solidFill>
                  <a:srgbClr val="0E2841"/>
                </a:solidFill>
                <a:effectLst/>
                <a:uLnTx/>
                <a:uFillTx/>
                <a:latin typeface="Aptos" panose="020B0004020202020204"/>
                <a:ea typeface="+mn-ea"/>
                <a:cs typeface="+mn-cs"/>
              </a:rPr>
              <a:t>IN A </a:t>
            </a:r>
            <a:r>
              <a:rPr kumimoji="0" lang="en-US" sz="3000" b="1" i="0" u="none" strike="noStrike" kern="1200" cap="none" spc="0" normalizeH="0" baseline="0" noProof="0" dirty="0">
                <a:ln>
                  <a:noFill/>
                </a:ln>
                <a:solidFill>
                  <a:srgbClr val="0E2841"/>
                </a:solidFill>
                <a:effectLst/>
                <a:uLnTx/>
                <a:uFillTx/>
                <a:latin typeface="Aptos" panose="020B0004020202020204"/>
                <a:ea typeface="+mn-ea"/>
                <a:cs typeface="+mn-cs"/>
              </a:rPr>
              <a:t>FUN</a:t>
            </a:r>
            <a:r>
              <a:rPr kumimoji="0" lang="en-US" sz="3000" b="0" i="0" u="none" strike="noStrike" kern="1200" cap="none" spc="0" normalizeH="0" baseline="0" noProof="0" dirty="0">
                <a:ln>
                  <a:noFill/>
                </a:ln>
                <a:solidFill>
                  <a:srgbClr val="0E2841"/>
                </a:solidFill>
                <a:effectLst/>
                <a:uLnTx/>
                <a:uFillTx/>
                <a:latin typeface="Aptos" panose="020B0004020202020204"/>
                <a:ea typeface="+mn-ea"/>
                <a:cs typeface="+mn-cs"/>
              </a:rPr>
              <a:t> AND </a:t>
            </a:r>
            <a:r>
              <a:rPr kumimoji="0" lang="en-US" sz="3000" b="1" i="0" u="none" strike="noStrike" kern="1200" cap="none" spc="0" normalizeH="0" baseline="0" noProof="0" dirty="0">
                <a:ln>
                  <a:noFill/>
                </a:ln>
                <a:solidFill>
                  <a:srgbClr val="0E2841"/>
                </a:solidFill>
                <a:effectLst/>
                <a:uLnTx/>
                <a:uFillTx/>
                <a:latin typeface="Aptos" panose="020B0004020202020204"/>
                <a:ea typeface="+mn-ea"/>
                <a:cs typeface="+mn-cs"/>
              </a:rPr>
              <a:t>CREATIVE</a:t>
            </a:r>
            <a:r>
              <a:rPr kumimoji="0" lang="en-US" sz="3000" b="0" i="0" u="none" strike="noStrike" kern="1200" cap="none" spc="0" normalizeH="0" baseline="0" noProof="0" dirty="0">
                <a:ln>
                  <a:noFill/>
                </a:ln>
                <a:solidFill>
                  <a:srgbClr val="0E2841"/>
                </a:solidFill>
                <a:effectLst/>
                <a:uLnTx/>
                <a:uFillTx/>
                <a:latin typeface="Aptos" panose="020B0004020202020204"/>
                <a:ea typeface="+mn-ea"/>
                <a:cs typeface="+mn-cs"/>
              </a:rPr>
              <a:t> WAY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000" b="0" i="0" u="none" strike="noStrike" kern="1200" cap="none" spc="0" normalizeH="0" baseline="0" noProof="0" dirty="0">
              <a:ln>
                <a:noFill/>
              </a:ln>
              <a:solidFill>
                <a:prstClr val="white"/>
              </a:solidFill>
              <a:effectLst/>
              <a:uLnTx/>
              <a:uFillTx/>
              <a:latin typeface="Aptos" panose="020B0004020202020204"/>
              <a:ea typeface="+mn-ea"/>
              <a:cs typeface="+mn-cs"/>
            </a:endParaRPr>
          </a:p>
        </p:txBody>
      </p:sp>
      <p:sp>
        <p:nvSpPr>
          <p:cNvPr id="6" name="TextBox 5">
            <a:extLst>
              <a:ext uri="{FF2B5EF4-FFF2-40B4-BE49-F238E27FC236}">
                <a16:creationId xmlns:a16="http://schemas.microsoft.com/office/drawing/2014/main" id="{7A0D34D1-F935-D640-DA45-E41BBFC8ECAE}"/>
              </a:ext>
            </a:extLst>
          </p:cNvPr>
          <p:cNvSpPr txBox="1"/>
          <p:nvPr/>
        </p:nvSpPr>
        <p:spPr>
          <a:xfrm>
            <a:off x="3035181" y="880941"/>
            <a:ext cx="5343446"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E2841"/>
                </a:solidFill>
                <a:effectLst/>
                <a:uLnTx/>
                <a:uFillTx/>
                <a:latin typeface="Aptos"/>
                <a:ea typeface="Segoe UI"/>
                <a:cs typeface="Segoe UI"/>
              </a:rPr>
              <a:t>BTEC MUSIC REQUIRES YOU TO BE </a:t>
            </a:r>
            <a:r>
              <a:rPr kumimoji="0" lang="en-US" sz="3000" b="0" i="0" u="none" strike="noStrike" kern="1200" cap="none" spc="0" normalizeH="0" baseline="0" noProof="0" dirty="0">
                <a:ln>
                  <a:noFill/>
                </a:ln>
                <a:solidFill>
                  <a:prstClr val="black"/>
                </a:solidFill>
                <a:effectLst/>
                <a:uLnTx/>
                <a:uFillTx/>
                <a:latin typeface="Aptos"/>
                <a:ea typeface="Segoe UI"/>
                <a:cs typeface="Segoe UI"/>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E2841"/>
                </a:solidFill>
                <a:effectLst/>
                <a:uLnTx/>
                <a:uFillTx/>
                <a:latin typeface="Aptos"/>
                <a:ea typeface="Segoe UI"/>
                <a:cs typeface="Segoe UI"/>
              </a:rPr>
              <a:t>CREATIVE</a:t>
            </a:r>
            <a:r>
              <a:rPr kumimoji="0" lang="en-US" sz="3000" b="0" i="0" u="none" strike="noStrike" kern="1200" cap="none" spc="0" normalizeH="0" baseline="0" noProof="0" dirty="0">
                <a:ln>
                  <a:noFill/>
                </a:ln>
                <a:solidFill>
                  <a:srgbClr val="0E2841"/>
                </a:solidFill>
                <a:effectLst/>
                <a:uLnTx/>
                <a:uFillTx/>
                <a:latin typeface="Aptos"/>
                <a:ea typeface="Segoe UI"/>
                <a:cs typeface="Segoe UI"/>
              </a:rPr>
              <a:t>, </a:t>
            </a:r>
            <a:r>
              <a:rPr kumimoji="0" lang="en-US" sz="3000" b="1" i="0" u="none" strike="noStrike" kern="1200" cap="none" spc="0" normalizeH="0" baseline="0" noProof="0" dirty="0">
                <a:ln>
                  <a:noFill/>
                </a:ln>
                <a:solidFill>
                  <a:srgbClr val="0E2841"/>
                </a:solidFill>
                <a:effectLst/>
                <a:uLnTx/>
                <a:uFillTx/>
                <a:latin typeface="Aptos"/>
                <a:ea typeface="Segoe UI"/>
                <a:cs typeface="Segoe UI"/>
              </a:rPr>
              <a:t>RESILIENT</a:t>
            </a:r>
            <a:r>
              <a:rPr kumimoji="0" lang="en-US" sz="3000" b="0" i="0" u="none" strike="noStrike" kern="1200" cap="none" spc="0" normalizeH="0" baseline="0" noProof="0" dirty="0">
                <a:ln>
                  <a:noFill/>
                </a:ln>
                <a:solidFill>
                  <a:srgbClr val="0E2841"/>
                </a:solidFill>
                <a:effectLst/>
                <a:uLnTx/>
                <a:uFillTx/>
                <a:latin typeface="Aptos"/>
                <a:ea typeface="Segoe UI"/>
                <a:cs typeface="Segoe UI"/>
              </a:rPr>
              <a:t> AND </a:t>
            </a:r>
            <a:r>
              <a:rPr kumimoji="0" lang="en-US" sz="3000" b="1" i="0" u="none" strike="noStrike" kern="1200" cap="none" spc="0" normalizeH="0" baseline="0" noProof="0" dirty="0">
                <a:ln>
                  <a:noFill/>
                </a:ln>
                <a:solidFill>
                  <a:srgbClr val="0E2841"/>
                </a:solidFill>
                <a:effectLst/>
                <a:uLnTx/>
                <a:uFillTx/>
                <a:latin typeface="Aptos"/>
                <a:ea typeface="Segoe UI"/>
                <a:cs typeface="Segoe UI"/>
              </a:rPr>
              <a:t>AMBITIOUS </a:t>
            </a:r>
            <a:endParaRPr kumimoji="0" lang="en-US" sz="30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pic>
        <p:nvPicPr>
          <p:cNvPr id="8" name="Picture 7" descr="A person playing drums&#10;&#10;AI-generated content may be incorrect.">
            <a:extLst>
              <a:ext uri="{FF2B5EF4-FFF2-40B4-BE49-F238E27FC236}">
                <a16:creationId xmlns:a16="http://schemas.microsoft.com/office/drawing/2014/main" id="{503346DE-9CA4-3B61-11E1-38636113354A}"/>
              </a:ext>
            </a:extLst>
          </p:cNvPr>
          <p:cNvPicPr>
            <a:picLocks noChangeAspect="1"/>
          </p:cNvPicPr>
          <p:nvPr/>
        </p:nvPicPr>
        <p:blipFill>
          <a:blip r:embed="rId3"/>
          <a:stretch>
            <a:fillRect/>
          </a:stretch>
        </p:blipFill>
        <p:spPr>
          <a:xfrm>
            <a:off x="0" y="0"/>
            <a:ext cx="3034863" cy="4506311"/>
          </a:xfrm>
          <a:prstGeom prst="rect">
            <a:avLst/>
          </a:prstGeom>
        </p:spPr>
      </p:pic>
      <p:pic>
        <p:nvPicPr>
          <p:cNvPr id="7" name="Picture 6" descr="A person playing a guitar&#10;&#10;AI-generated content may be incorrect.">
            <a:extLst>
              <a:ext uri="{FF2B5EF4-FFF2-40B4-BE49-F238E27FC236}">
                <a16:creationId xmlns:a16="http://schemas.microsoft.com/office/drawing/2014/main" id="{1A1EF4B1-8EE9-B2F3-94F8-0973649591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0511" y="2820440"/>
            <a:ext cx="4953000" cy="3249284"/>
          </a:xfrm>
          <a:prstGeom prst="rect">
            <a:avLst/>
          </a:prstGeom>
        </p:spPr>
      </p:pic>
      <p:pic>
        <p:nvPicPr>
          <p:cNvPr id="10" name="Picture 9" descr="Music Technology BTEC National Diploma ...">
            <a:extLst>
              <a:ext uri="{FF2B5EF4-FFF2-40B4-BE49-F238E27FC236}">
                <a16:creationId xmlns:a16="http://schemas.microsoft.com/office/drawing/2014/main" id="{B10DBCE1-A673-CFDE-CD0F-005924299625}"/>
              </a:ext>
            </a:extLst>
          </p:cNvPr>
          <p:cNvPicPr>
            <a:picLocks noChangeAspect="1"/>
          </p:cNvPicPr>
          <p:nvPr/>
        </p:nvPicPr>
        <p:blipFill>
          <a:blip r:embed="rId5"/>
          <a:stretch>
            <a:fillRect/>
          </a:stretch>
        </p:blipFill>
        <p:spPr>
          <a:xfrm>
            <a:off x="13138" y="5080343"/>
            <a:ext cx="12520447" cy="3095486"/>
          </a:xfrm>
          <a:prstGeom prst="rect">
            <a:avLst/>
          </a:prstGeom>
        </p:spPr>
      </p:pic>
      <p:sp>
        <p:nvSpPr>
          <p:cNvPr id="12" name="TextBox 11">
            <a:extLst>
              <a:ext uri="{FF2B5EF4-FFF2-40B4-BE49-F238E27FC236}">
                <a16:creationId xmlns:a16="http://schemas.microsoft.com/office/drawing/2014/main" id="{D2A88E93-28FF-DF90-8CC7-BDEC6F201FD8}"/>
              </a:ext>
            </a:extLst>
          </p:cNvPr>
          <p:cNvSpPr txBox="1"/>
          <p:nvPr/>
        </p:nvSpPr>
        <p:spPr>
          <a:xfrm>
            <a:off x="1137745" y="4424111"/>
            <a:ext cx="9916510" cy="332398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prstClr val="white"/>
                </a:solidFill>
                <a:effectLst/>
                <a:uLnTx/>
                <a:uFillTx/>
                <a:latin typeface="Aptos" panose="020B0004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prstClr val="white"/>
                </a:solidFill>
                <a:effectLst/>
                <a:uLnTx/>
                <a:uFillTx/>
                <a:latin typeface="Aptos" panose="020B0004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Aptos" panose="020B0004020202020204"/>
                <a:ea typeface="+mn-ea"/>
                <a:cs typeface="+mn-cs"/>
              </a:rPr>
              <a:t>YOU MUST LOVE MUSIC!​</a:t>
            </a:r>
          </a:p>
          <a:p>
            <a:pPr marL="228600" marR="0" lvl="0" indent="-228600" algn="ctr" defTabSz="914400" rtl="0" eaLnBrk="1" fontAlgn="auto" latinLnBrk="0" hangingPunct="1">
              <a:lnSpc>
                <a:spcPct val="100000"/>
              </a:lnSpc>
              <a:spcBef>
                <a:spcPts val="0"/>
              </a:spcBef>
              <a:spcAft>
                <a:spcPts val="0"/>
              </a:spcAft>
              <a:buClrTx/>
              <a:buSzTx/>
              <a:buFont typeface=""/>
              <a:buChar char="•"/>
              <a:tabLst/>
              <a:defRPr/>
            </a:pPr>
            <a:endParaRPr kumimoji="0" lang="en-US" sz="5000" b="0" i="0" u="none" strike="noStrike" kern="1200" cap="none" spc="0" normalizeH="0" baseline="0" noProof="0" dirty="0">
              <a:ln>
                <a:noFill/>
              </a:ln>
              <a:solidFill>
                <a:prstClr val="white"/>
              </a:solidFill>
              <a:effectLst/>
              <a:uLnTx/>
              <a:uFillTx/>
              <a:latin typeface="Aptos" panose="020B0004020202020204"/>
              <a:ea typeface="+mn-ea"/>
              <a:cs typeface="+mn-cs"/>
            </a:endParaRPr>
          </a:p>
        </p:txBody>
      </p:sp>
    </p:spTree>
    <p:extLst>
      <p:ext uri="{BB962C8B-B14F-4D97-AF65-F5344CB8AC3E}">
        <p14:creationId xmlns:p14="http://schemas.microsoft.com/office/powerpoint/2010/main" val="112707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MayfieldTheme updated">
  <a:themeElements>
    <a:clrScheme name="Mayfield 1">
      <a:dk1>
        <a:srgbClr val="283583"/>
      </a:dk1>
      <a:lt1>
        <a:sysClr val="window" lastClr="FFFFFF"/>
      </a:lt1>
      <a:dk2>
        <a:srgbClr val="121543"/>
      </a:dk2>
      <a:lt2>
        <a:srgbClr val="9CBFDD"/>
      </a:lt2>
      <a:accent1>
        <a:srgbClr val="0872B8"/>
      </a:accent1>
      <a:accent2>
        <a:srgbClr val="909090"/>
      </a:accent2>
      <a:accent3>
        <a:srgbClr val="9290BA"/>
      </a:accent3>
      <a:accent4>
        <a:srgbClr val="80B2E8"/>
      </a:accent4>
      <a:accent5>
        <a:srgbClr val="394CBD"/>
      </a:accent5>
      <a:accent6>
        <a:srgbClr val="1251AE"/>
      </a:accent6>
      <a:hlink>
        <a:srgbClr val="0563C1"/>
      </a:hlink>
      <a:folHlink>
        <a:srgbClr val="954F72"/>
      </a:folHlink>
    </a:clrScheme>
    <a:fontScheme name="Mayfield 1">
      <a:majorFont>
        <a:latin typeface="Grenoble Heavy SF"/>
        <a:ea typeface=""/>
        <a:cs typeface=""/>
      </a:majorFont>
      <a:minorFont>
        <a:latin typeface="Franklin Gothic Medium"/>
        <a:ea typeface=""/>
        <a:cs typeface=""/>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yfieldTheme updated" id="{54DA8249-73F7-4475-B8DA-D7A096F96000}" vid="{910CF85A-C065-4856-A5BD-9C12C444C944}"/>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EFA3F6049CB6469E794F0D66C8917E" ma:contentTypeVersion="13" ma:contentTypeDescription="Create a new document." ma:contentTypeScope="" ma:versionID="66700f4ab34b27451fefaab5826afab6">
  <xsd:schema xmlns:xsd="http://www.w3.org/2001/XMLSchema" xmlns:xs="http://www.w3.org/2001/XMLSchema" xmlns:p="http://schemas.microsoft.com/office/2006/metadata/properties" xmlns:ns2="a4ccbfd7-44dc-4e61-840c-645355d81de8" xmlns:ns3="2becb79c-ef01-4212-a3c6-5f1281ae6ed4" targetNamespace="http://schemas.microsoft.com/office/2006/metadata/properties" ma:root="true" ma:fieldsID="6505846afd91e94de40a489afc6204c1" ns2:_="" ns3:_="">
    <xsd:import namespace="a4ccbfd7-44dc-4e61-840c-645355d81de8"/>
    <xsd:import namespace="2becb79c-ef01-4212-a3c6-5f1281ae6ed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cbfd7-44dc-4e61-840c-645355d81d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5fbf4e7-4c5a-4f72-bbe6-91898e03e70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ecb79c-ef01-4212-a3c6-5f1281ae6ed4"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bd766dce-63c8-450d-8a0b-abca1092f852}" ma:internalName="TaxCatchAll" ma:showField="CatchAllData" ma:web="2becb79c-ef01-4212-a3c6-5f1281ae6e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4ccbfd7-44dc-4e61-840c-645355d81de8">
      <Terms xmlns="http://schemas.microsoft.com/office/infopath/2007/PartnerControls"/>
    </lcf76f155ced4ddcb4097134ff3c332f>
    <TaxCatchAll xmlns="2becb79c-ef01-4212-a3c6-5f1281ae6ed4" xsi:nil="true"/>
  </documentManagement>
</p:properties>
</file>

<file path=customXml/itemProps1.xml><?xml version="1.0" encoding="utf-8"?>
<ds:datastoreItem xmlns:ds="http://schemas.openxmlformats.org/officeDocument/2006/customXml" ds:itemID="{AE25131C-D21E-47A1-8C56-CC2C6BA58832}"/>
</file>

<file path=customXml/itemProps2.xml><?xml version="1.0" encoding="utf-8"?>
<ds:datastoreItem xmlns:ds="http://schemas.openxmlformats.org/officeDocument/2006/customXml" ds:itemID="{3B45C33B-1D95-4DC9-9F8E-199D62C153D5}">
  <ds:schemaRefs>
    <ds:schemaRef ds:uri="http://schemas.microsoft.com/sharepoint/v3/contenttype/forms"/>
  </ds:schemaRefs>
</ds:datastoreItem>
</file>

<file path=customXml/itemProps3.xml><?xml version="1.0" encoding="utf-8"?>
<ds:datastoreItem xmlns:ds="http://schemas.openxmlformats.org/officeDocument/2006/customXml" ds:itemID="{A06542D8-C568-48E0-ADC2-F952CA3771A8}">
  <ds:schemaRefs>
    <ds:schemaRef ds:uri="http://purl.org/dc/terms/"/>
    <ds:schemaRef ds:uri="http://purl.org/dc/dcmitype/"/>
    <ds:schemaRef ds:uri="http://schemas.microsoft.com/office/infopath/2007/PartnerControls"/>
    <ds:schemaRef ds:uri="http://schemas.microsoft.com/office/2006/metadata/properties"/>
    <ds:schemaRef ds:uri="d529b8be-5566-4343-8007-cffb4300701a"/>
    <ds:schemaRef ds:uri="http://schemas.microsoft.com/office/2006/documentManagement/types"/>
    <ds:schemaRef ds:uri="http://schemas.openxmlformats.org/package/2006/metadata/core-properties"/>
    <ds:schemaRef ds:uri="3fd2b3e8-6ba5-446b-8738-5499914f3ec1"/>
    <ds:schemaRef ds:uri="http://www.w3.org/XML/1998/namespace"/>
    <ds:schemaRef ds:uri="http://purl.org/dc/elements/1.1/"/>
    <ds:schemaRef ds:uri="256cee14-f636-4681-b71d-45a30a133b2b"/>
    <ds:schemaRef ds:uri="6f14df77-98d2-4ed4-8da8-6de542f49458"/>
  </ds:schemaRefs>
</ds:datastoreItem>
</file>

<file path=docProps/app.xml><?xml version="1.0" encoding="utf-8"?>
<Properties xmlns="http://schemas.openxmlformats.org/officeDocument/2006/extended-properties" xmlns:vt="http://schemas.openxmlformats.org/officeDocument/2006/docPropsVTypes">
  <Template>MayfieldTheme updated</Template>
  <TotalTime>4786</TotalTime>
  <Words>698</Words>
  <Application>Microsoft Office PowerPoint</Application>
  <PresentationFormat>Widescreen</PresentationFormat>
  <Paragraphs>84</Paragraphs>
  <Slides>15</Slides>
  <Notes>1</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MayfieldTheme updated</vt:lpstr>
      <vt:lpstr>1_Office Theme</vt:lpstr>
      <vt:lpstr>office theme</vt:lpstr>
      <vt:lpstr>PowerPoint Presentation</vt:lpstr>
      <vt:lpstr>PowerPoint Presentation</vt:lpstr>
      <vt:lpstr>PowerPoint Presentation</vt:lpstr>
      <vt:lpstr>GCSE DANCE 2025-27</vt:lpstr>
      <vt:lpstr>ALL  ABILITIES WELCOME</vt:lpstr>
      <vt:lpstr>The question you need to ask yourself is do you enjoy the subject?  We would like students who are dedicated, can push themselves physically and to be able to think creatively.  </vt:lpstr>
      <vt:lpstr>DANCE EXAM </vt:lpstr>
      <vt:lpstr>BTEC MUSIC </vt:lpstr>
      <vt:lpstr>PowerPoint Presentation</vt:lpstr>
      <vt:lpstr>What types of music can you study?</vt:lpstr>
      <vt:lpstr>How is the 2 year BTech course made up?</vt:lpstr>
      <vt:lpstr>GCSE DRAMA  BTEC DRAMA   2025-27</vt:lpstr>
      <vt:lpstr>PowerPoint Presentation</vt:lpstr>
      <vt:lpstr>GCSE - DRAMA</vt:lpstr>
      <vt:lpstr>BTEC - DRAMA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M CATHIE</dc:creator>
  <cp:lastModifiedBy>Mrs J FIRTH</cp:lastModifiedBy>
  <cp:revision>53</cp:revision>
  <cp:lastPrinted>2024-03-05T10:41:17Z</cp:lastPrinted>
  <dcterms:created xsi:type="dcterms:W3CDTF">2023-07-17T10:35:56Z</dcterms:created>
  <dcterms:modified xsi:type="dcterms:W3CDTF">2025-03-06T12:06:42Z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ContentTypeId" pid="2">
    <vt:lpwstr>0x010100CBEFA3F6049CB6469E794F0D66C8917E</vt:lpwstr>
  </property>
  <property fmtid="{D5CDD505-2E9C-101B-9397-08002B2CF9AE}" name="MediaServiceImageTags" pid="3">
    <vt:lpwstr/>
  </property>
  <property fmtid="{D5CDD505-2E9C-101B-9397-08002B2CF9AE}" name="NXPowerLiteLastOptimized" pid="4">
    <vt:lpwstr>1249147</vt:lpwstr>
  </property>
  <property fmtid="{D5CDD505-2E9C-101B-9397-08002B2CF9AE}" name="NXPowerLiteSettings" pid="5">
    <vt:lpwstr>F7000400038000</vt:lpwstr>
  </property>
  <property fmtid="{D5CDD505-2E9C-101B-9397-08002B2CF9AE}" name="NXPowerLiteVersion" pid="6">
    <vt:lpwstr>S10.3.1</vt:lpwstr>
  </property>
</Properties>
</file>